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5" r:id="rId4"/>
    <p:sldId id="257" r:id="rId5"/>
    <p:sldId id="268" r:id="rId6"/>
    <p:sldId id="267" r:id="rId7"/>
    <p:sldId id="271" r:id="rId8"/>
    <p:sldId id="295" r:id="rId9"/>
    <p:sldId id="273" r:id="rId10"/>
    <p:sldId id="275" r:id="rId11"/>
    <p:sldId id="266" r:id="rId12"/>
    <p:sldId id="274" r:id="rId13"/>
    <p:sldId id="296" r:id="rId14"/>
    <p:sldId id="259" r:id="rId15"/>
    <p:sldId id="276" r:id="rId16"/>
    <p:sldId id="277" r:id="rId17"/>
    <p:sldId id="278" r:id="rId18"/>
    <p:sldId id="279" r:id="rId19"/>
    <p:sldId id="297" r:id="rId20"/>
    <p:sldId id="260" r:id="rId21"/>
    <p:sldId id="280" r:id="rId22"/>
    <p:sldId id="281" r:id="rId23"/>
    <p:sldId id="298" r:id="rId24"/>
    <p:sldId id="261" r:id="rId25"/>
    <p:sldId id="283" r:id="rId26"/>
    <p:sldId id="282" r:id="rId27"/>
    <p:sldId id="284" r:id="rId28"/>
    <p:sldId id="285" r:id="rId29"/>
    <p:sldId id="287" r:id="rId30"/>
    <p:sldId id="289" r:id="rId31"/>
    <p:sldId id="286" r:id="rId32"/>
    <p:sldId id="290" r:id="rId33"/>
    <p:sldId id="291" r:id="rId34"/>
    <p:sldId id="299" r:id="rId35"/>
    <p:sldId id="262" r:id="rId36"/>
    <p:sldId id="292" r:id="rId37"/>
    <p:sldId id="300" r:id="rId38"/>
    <p:sldId id="294" r:id="rId39"/>
    <p:sldId id="293" r:id="rId40"/>
    <p:sldId id="301" r:id="rId41"/>
    <p:sldId id="26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uel%20Beecher\Desktop\FurSeal%20Project\Project%20Schedu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3"/>
          <c:order val="3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Sheet1!$A$19:$A$24</c:f>
              <c:strCache>
                <c:ptCount val="6"/>
                <c:pt idx="0">
                  <c:v>Design</c:v>
                </c:pt>
                <c:pt idx="1">
                  <c:v>Requirements</c:v>
                </c:pt>
                <c:pt idx="2">
                  <c:v>Writeup</c:v>
                </c:pt>
                <c:pt idx="3">
                  <c:v>Presentation</c:v>
                </c:pt>
                <c:pt idx="4">
                  <c:v>Implmentation</c:v>
                </c:pt>
                <c:pt idx="5">
                  <c:v>Testing</c:v>
                </c:pt>
              </c:strCache>
            </c:strRef>
          </c:cat>
          <c:val>
            <c:numRef>
              <c:f>Sheet1!$B$19:$B$24</c:f>
              <c:numCache>
                <c:formatCode>General</c:formatCode>
                <c:ptCount val="6"/>
                <c:pt idx="0">
                  <c:v>16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120</c:v>
                </c:pt>
                <c:pt idx="5">
                  <c:v>40</c:v>
                </c:pt>
              </c:numCache>
            </c:numRef>
          </c:val>
        </c:ser>
        <c:ser>
          <c:idx val="4"/>
          <c:order val="4"/>
          <c:cat>
            <c:strRef>
              <c:f>Sheet1!$A$19:$A$24</c:f>
              <c:strCache>
                <c:ptCount val="6"/>
                <c:pt idx="0">
                  <c:v>Design</c:v>
                </c:pt>
                <c:pt idx="1">
                  <c:v>Requirements</c:v>
                </c:pt>
                <c:pt idx="2">
                  <c:v>Writeup</c:v>
                </c:pt>
                <c:pt idx="3">
                  <c:v>Presentation</c:v>
                </c:pt>
                <c:pt idx="4">
                  <c:v>Implmentation</c:v>
                </c:pt>
                <c:pt idx="5">
                  <c:v>Testing</c:v>
                </c:pt>
              </c:strCache>
            </c:strRef>
          </c:cat>
          <c:val>
            <c:numRef>
              <c:f>Sheet1!$C$19:$C$24</c:f>
              <c:numCache>
                <c:formatCode>General</c:formatCode>
                <c:ptCount val="6"/>
              </c:numCache>
            </c:numRef>
          </c:val>
        </c:ser>
        <c:ser>
          <c:idx val="5"/>
          <c:order val="5"/>
          <c:cat>
            <c:strRef>
              <c:f>Sheet1!$A$19:$A$24</c:f>
              <c:strCache>
                <c:ptCount val="6"/>
                <c:pt idx="0">
                  <c:v>Design</c:v>
                </c:pt>
                <c:pt idx="1">
                  <c:v>Requirements</c:v>
                </c:pt>
                <c:pt idx="2">
                  <c:v>Writeup</c:v>
                </c:pt>
                <c:pt idx="3">
                  <c:v>Presentation</c:v>
                </c:pt>
                <c:pt idx="4">
                  <c:v>Implmentation</c:v>
                </c:pt>
                <c:pt idx="5">
                  <c:v>Testing</c:v>
                </c:pt>
              </c:strCache>
            </c:strRef>
          </c:cat>
          <c:val>
            <c:numRef>
              <c:f>Sheet1!$D$19:$D$24</c:f>
              <c:numCache>
                <c:formatCode>General</c:formatCode>
                <c:ptCount val="6"/>
              </c:numCache>
            </c:numRef>
          </c:val>
        </c:ser>
        <c:ser>
          <c:idx val="0"/>
          <c:order val="0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Sheet1!$A$19:$A$24</c:f>
              <c:strCache>
                <c:ptCount val="6"/>
                <c:pt idx="0">
                  <c:v>Design</c:v>
                </c:pt>
                <c:pt idx="1">
                  <c:v>Requirements</c:v>
                </c:pt>
                <c:pt idx="2">
                  <c:v>Writeup</c:v>
                </c:pt>
                <c:pt idx="3">
                  <c:v>Presentation</c:v>
                </c:pt>
                <c:pt idx="4">
                  <c:v>Implmentation</c:v>
                </c:pt>
                <c:pt idx="5">
                  <c:v>Testing</c:v>
                </c:pt>
              </c:strCache>
            </c:strRef>
          </c:cat>
          <c:val>
            <c:numRef>
              <c:f>Sheet1!$B$19:$B$24</c:f>
              <c:numCache>
                <c:formatCode>General</c:formatCode>
                <c:ptCount val="6"/>
                <c:pt idx="0">
                  <c:v>16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120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cat>
            <c:strRef>
              <c:f>Sheet1!$A$19:$A$24</c:f>
              <c:strCache>
                <c:ptCount val="6"/>
                <c:pt idx="0">
                  <c:v>Design</c:v>
                </c:pt>
                <c:pt idx="1">
                  <c:v>Requirements</c:v>
                </c:pt>
                <c:pt idx="2">
                  <c:v>Writeup</c:v>
                </c:pt>
                <c:pt idx="3">
                  <c:v>Presentation</c:v>
                </c:pt>
                <c:pt idx="4">
                  <c:v>Implmentation</c:v>
                </c:pt>
                <c:pt idx="5">
                  <c:v>Testing</c:v>
                </c:pt>
              </c:strCache>
            </c:strRef>
          </c:cat>
          <c:val>
            <c:numRef>
              <c:f>Sheet1!$C$19:$C$24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cat>
            <c:strRef>
              <c:f>Sheet1!$A$19:$A$24</c:f>
              <c:strCache>
                <c:ptCount val="6"/>
                <c:pt idx="0">
                  <c:v>Design</c:v>
                </c:pt>
                <c:pt idx="1">
                  <c:v>Requirements</c:v>
                </c:pt>
                <c:pt idx="2">
                  <c:v>Writeup</c:v>
                </c:pt>
                <c:pt idx="3">
                  <c:v>Presentation</c:v>
                </c:pt>
                <c:pt idx="4">
                  <c:v>Implmentation</c:v>
                </c:pt>
                <c:pt idx="5">
                  <c:v>Testing</c:v>
                </c:pt>
              </c:strCache>
            </c:strRef>
          </c:cat>
          <c:val>
            <c:numRef>
              <c:f>Sheet1!$D$19:$D$24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E85EF59-EDB2-462A-BCC3-481A8AD8728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6FC71D-B285-4BA4-B104-851B51B564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Fur Seal Data Entry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Project </a:t>
            </a:r>
          </a:p>
          <a:p>
            <a:r>
              <a:rPr lang="en-US" dirty="0" smtClean="0"/>
              <a:t>by Samuel Beecher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History:  What it Looked Like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done by performing “Counts”</a:t>
            </a:r>
          </a:p>
          <a:p>
            <a:pPr lvl="1"/>
            <a:r>
              <a:rPr lang="en-US" dirty="0" smtClean="0"/>
              <a:t>Summer months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Pad and Paper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Entered into Excel Spreadsheet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Growth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birth to adulthood…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of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Birth</a:t>
            </a:r>
          </a:p>
          <a:p>
            <a:pPr lvl="1"/>
            <a:r>
              <a:rPr lang="en-US" dirty="0" smtClean="0"/>
              <a:t>Initial Specifications</a:t>
            </a:r>
          </a:p>
          <a:p>
            <a:r>
              <a:rPr lang="en-US" dirty="0" smtClean="0"/>
              <a:t>Toddler</a:t>
            </a:r>
          </a:p>
          <a:p>
            <a:pPr lvl="1"/>
            <a:r>
              <a:rPr lang="en-US" dirty="0" smtClean="0"/>
              <a:t>Design</a:t>
            </a:r>
          </a:p>
          <a:p>
            <a:r>
              <a:rPr lang="en-US" dirty="0" smtClean="0"/>
              <a:t>Pre-Teen</a:t>
            </a:r>
          </a:p>
          <a:p>
            <a:pPr lvl="1"/>
            <a:r>
              <a:rPr lang="en-US" dirty="0" smtClean="0"/>
              <a:t>Finalizing Design</a:t>
            </a:r>
          </a:p>
          <a:p>
            <a:r>
              <a:rPr lang="en-US" dirty="0" smtClean="0"/>
              <a:t>Teenager</a:t>
            </a:r>
          </a:p>
          <a:p>
            <a:pPr lvl="1"/>
            <a:r>
              <a:rPr lang="en-US" dirty="0" smtClean="0"/>
              <a:t>Problems and Refactoring</a:t>
            </a:r>
          </a:p>
          <a:p>
            <a:r>
              <a:rPr lang="en-US" dirty="0" smtClean="0"/>
              <a:t>Adult</a:t>
            </a:r>
          </a:p>
          <a:p>
            <a:pPr lvl="1"/>
            <a:r>
              <a:rPr lang="en-US" dirty="0" smtClean="0"/>
              <a:t>Final Touches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Specifications…</a:t>
            </a:r>
            <a:endParaRPr lang="en-US" dirty="0"/>
          </a:p>
        </p:txBody>
      </p:sp>
      <p:pic>
        <p:nvPicPr>
          <p:cNvPr id="6146" name="Picture 2" descr="C:\Users\Samuel Beecher\AppData\Local\Microsoft\Windows\Temporary Internet Files\Content.IE5\26623Z3L\MC9001407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808437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Birth: Initial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Client Specifications: Observations</a:t>
            </a:r>
          </a:p>
          <a:p>
            <a:pPr lvl="1"/>
            <a:r>
              <a:rPr lang="en-US" dirty="0" smtClean="0"/>
              <a:t>Check </a:t>
            </a:r>
            <a:r>
              <a:rPr lang="en-US" dirty="0" err="1" smtClean="0"/>
              <a:t>IDLookup</a:t>
            </a:r>
            <a:r>
              <a:rPr lang="en-US" dirty="0" smtClean="0"/>
              <a:t> table for consistency </a:t>
            </a:r>
          </a:p>
          <a:p>
            <a:pPr lvl="2"/>
            <a:r>
              <a:rPr lang="en-US" dirty="0" smtClean="0"/>
              <a:t>Tag Side, color, type, and number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Insert new record, or Edit previous record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Check plausibility of Tag Type / Color combo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Check plausibility of Island / Rookery / Section combo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Birth: Initial Specifications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Specifications: Observations</a:t>
            </a:r>
          </a:p>
          <a:p>
            <a:pPr lvl="1"/>
            <a:r>
              <a:rPr lang="en-US" dirty="0" smtClean="0"/>
              <a:t>Lookup table of all observations for that day</a:t>
            </a:r>
          </a:p>
          <a:p>
            <a:pPr lvl="1"/>
            <a:r>
              <a:rPr lang="en-US" dirty="0" smtClean="0"/>
              <a:t>Dynamic Island, Rookery, Section, Tag Types, Tag Colors, and all codes </a:t>
            </a:r>
          </a:p>
          <a:p>
            <a:pPr lvl="2"/>
            <a:r>
              <a:rPr lang="en-US" dirty="0" smtClean="0"/>
              <a:t>I.e. they can’t be hardcoded</a:t>
            </a:r>
          </a:p>
          <a:p>
            <a:pPr lvl="2"/>
            <a:r>
              <a:rPr lang="en-US" dirty="0" smtClean="0"/>
              <a:t>There must be a centralized place to manage and transfer data to phone</a:t>
            </a:r>
          </a:p>
          <a:p>
            <a:pPr lvl="1"/>
            <a:r>
              <a:rPr lang="en-US" dirty="0" smtClean="0"/>
              <a:t>Transfer </a:t>
            </a:r>
            <a:r>
              <a:rPr lang="en-US" dirty="0" err="1" smtClean="0"/>
              <a:t>IDLookup</a:t>
            </a:r>
            <a:r>
              <a:rPr lang="en-US" dirty="0" smtClean="0"/>
              <a:t> spreadsheet to Phone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Birth: Initial Specifications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Client Specifications: Counts</a:t>
            </a:r>
          </a:p>
          <a:p>
            <a:pPr lvl="1"/>
            <a:r>
              <a:rPr lang="en-US" dirty="0" smtClean="0"/>
              <a:t>Counters for Females, pups, harem bulls, territorial bulls, and lone bulls</a:t>
            </a:r>
          </a:p>
          <a:p>
            <a:pPr lvl="1"/>
            <a:r>
              <a:rPr lang="en-US" dirty="0" smtClean="0"/>
              <a:t>Harem Bulls must have females</a:t>
            </a:r>
          </a:p>
          <a:p>
            <a:r>
              <a:rPr lang="en-US" dirty="0" smtClean="0"/>
              <a:t>Additional Specifications: Counts</a:t>
            </a:r>
          </a:p>
          <a:p>
            <a:pPr lvl="1"/>
            <a:r>
              <a:rPr lang="en-US" dirty="0" smtClean="0"/>
              <a:t>Counters for dead adults, bulls, females and pups</a:t>
            </a:r>
          </a:p>
          <a:p>
            <a:pPr lvl="1"/>
            <a:r>
              <a:rPr lang="en-US" dirty="0" smtClean="0"/>
              <a:t>Lookup table of all previous counts for that day</a:t>
            </a:r>
          </a:p>
          <a:p>
            <a:pPr lvl="1"/>
            <a:r>
              <a:rPr lang="en-US" dirty="0" smtClean="0"/>
              <a:t>Ability to enter “negative” counts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Birth: Initial Specifications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Specifications: General</a:t>
            </a:r>
          </a:p>
          <a:p>
            <a:pPr lvl="1"/>
            <a:r>
              <a:rPr lang="en-US" dirty="0" smtClean="0"/>
              <a:t>Export counts, observations to CSV</a:t>
            </a:r>
          </a:p>
          <a:p>
            <a:pPr lvl="1"/>
            <a:r>
              <a:rPr lang="en-US" dirty="0" smtClean="0"/>
              <a:t>Move CSV from phone to computer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Additional Specifications: General</a:t>
            </a:r>
          </a:p>
          <a:p>
            <a:pPr lvl="1"/>
            <a:r>
              <a:rPr lang="en-US" dirty="0" smtClean="0"/>
              <a:t>Export count totals in a separate CSV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Birth: Initial Specifications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Environment</a:t>
            </a:r>
          </a:p>
          <a:p>
            <a:pPr lvl="1"/>
            <a:r>
              <a:rPr lang="en-US" dirty="0" smtClean="0"/>
              <a:t>Started with </a:t>
            </a:r>
            <a:r>
              <a:rPr lang="en-US" dirty="0" err="1" smtClean="0"/>
              <a:t>MotoDev</a:t>
            </a:r>
            <a:r>
              <a:rPr lang="en-US" dirty="0" smtClean="0"/>
              <a:t> for Eclipse</a:t>
            </a:r>
          </a:p>
          <a:p>
            <a:pPr lvl="1"/>
            <a:r>
              <a:rPr lang="en-US" dirty="0" smtClean="0"/>
              <a:t>Switched to </a:t>
            </a:r>
            <a:r>
              <a:rPr lang="en-US" dirty="0" err="1" smtClean="0"/>
              <a:t>NBAndroid</a:t>
            </a:r>
            <a:r>
              <a:rPr lang="en-US" dirty="0" smtClean="0"/>
              <a:t> for </a:t>
            </a:r>
            <a:r>
              <a:rPr lang="en-US" dirty="0" err="1" smtClean="0"/>
              <a:t>Netbeans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Planned for 8 hours a week</a:t>
            </a:r>
          </a:p>
          <a:p>
            <a:pPr lvl="1"/>
            <a:r>
              <a:rPr lang="en-US" dirty="0" smtClean="0"/>
              <a:t>Spent </a:t>
            </a:r>
            <a:r>
              <a:rPr lang="en-US" b="1" dirty="0" smtClean="0"/>
              <a:t>much</a:t>
            </a:r>
            <a:r>
              <a:rPr lang="en-US" dirty="0" smtClean="0"/>
              <a:t> more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Toddler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Design…</a:t>
            </a:r>
            <a:endParaRPr lang="en-US" dirty="0"/>
          </a:p>
        </p:txBody>
      </p:sp>
      <p:pic>
        <p:nvPicPr>
          <p:cNvPr id="5137" name="Picture 17" descr="C:\Users\Samuel Beecher\AppData\Local\Microsoft\Windows\Temporary Internet Files\Content.IE5\26623Z3L\MC9004451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800"/>
            <a:ext cx="985868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 Seal Data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Dr. Ward </a:t>
            </a:r>
            <a:r>
              <a:rPr lang="en-US" dirty="0" err="1" smtClean="0"/>
              <a:t>Testa</a:t>
            </a:r>
            <a:endParaRPr lang="en-US" dirty="0" smtClean="0"/>
          </a:p>
          <a:p>
            <a:pPr lvl="1"/>
            <a:r>
              <a:rPr lang="en-US" dirty="0" smtClean="0"/>
              <a:t>Research Wildlife Biologist</a:t>
            </a:r>
          </a:p>
          <a:p>
            <a:pPr lvl="1"/>
            <a:r>
              <a:rPr lang="en-US" dirty="0" smtClean="0"/>
              <a:t>Works with National Marine Mammal Laboratories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Data Entry App </a:t>
            </a:r>
          </a:p>
          <a:p>
            <a:pPr lvl="1"/>
            <a:r>
              <a:rPr lang="en-US" dirty="0" smtClean="0"/>
              <a:t>Motorola Defy (Android 2.0 Update 1)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Toddler: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Prototyping</a:t>
            </a:r>
          </a:p>
          <a:p>
            <a:pPr lvl="1"/>
            <a:r>
              <a:rPr lang="en-US" dirty="0" smtClean="0"/>
              <a:t>Convenient for working on Android</a:t>
            </a:r>
          </a:p>
          <a:p>
            <a:pPr lvl="1"/>
            <a:r>
              <a:rPr lang="en-US" dirty="0" smtClean="0"/>
              <a:t>First large scale project</a:t>
            </a:r>
          </a:p>
          <a:p>
            <a:endParaRPr lang="en-US" dirty="0" smtClean="0"/>
          </a:p>
          <a:p>
            <a:r>
              <a:rPr lang="en-US" dirty="0" smtClean="0"/>
              <a:t>First Design Ideas</a:t>
            </a:r>
          </a:p>
          <a:p>
            <a:pPr lvl="1"/>
            <a:r>
              <a:rPr lang="en-US" dirty="0" smtClean="0"/>
              <a:t>Based on initial specifications</a:t>
            </a:r>
          </a:p>
          <a:p>
            <a:pPr lvl="1"/>
            <a:r>
              <a:rPr lang="en-US" dirty="0" smtClean="0"/>
              <a:t>Changed drastically by 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Toddler: Design (cont)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73557" y="-39957"/>
            <a:ext cx="5654136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Toddler: Design (cont)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90800" y="381000"/>
            <a:ext cx="4572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Pre-teen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Finalizing Design…</a:t>
            </a:r>
            <a:endParaRPr lang="en-US" dirty="0"/>
          </a:p>
        </p:txBody>
      </p:sp>
      <p:pic>
        <p:nvPicPr>
          <p:cNvPr id="7171" name="Picture 3" descr="C:\Users\Samuel Beecher\AppData\Local\Microsoft\Windows\Temporary Internet Files\Content.IE5\MH8D5RE4\MC9001407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1052295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Pre-Teen: Finalizing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refactoring</a:t>
            </a:r>
          </a:p>
          <a:p>
            <a:pPr lvl="1"/>
            <a:r>
              <a:rPr lang="en-US" dirty="0" smtClean="0"/>
              <a:t>Project size grew quickly,</a:t>
            </a:r>
          </a:p>
          <a:p>
            <a:pPr lvl="1"/>
            <a:r>
              <a:rPr lang="en-US" dirty="0" smtClean="0"/>
              <a:t>Needed easier way to add new elements without repeated code</a:t>
            </a:r>
          </a:p>
          <a:p>
            <a:pPr lvl="2"/>
            <a:r>
              <a:rPr lang="en-US" dirty="0" smtClean="0"/>
              <a:t>i.e. a more Object Oriented design pattern</a:t>
            </a:r>
          </a:p>
          <a:p>
            <a:r>
              <a:rPr lang="en-US" dirty="0" smtClean="0"/>
              <a:t>Produced</a:t>
            </a:r>
          </a:p>
          <a:p>
            <a:pPr lvl="1"/>
            <a:r>
              <a:rPr lang="en-US" dirty="0" smtClean="0"/>
              <a:t>New design pattern</a:t>
            </a:r>
          </a:p>
          <a:p>
            <a:pPr lvl="1"/>
            <a:r>
              <a:rPr lang="en-US" dirty="0" smtClean="0"/>
              <a:t>New database setup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Pre-Teen: Finalizing Design (cont)</a:t>
            </a:r>
            <a:endParaRPr lang="en-US" dirty="0"/>
          </a:p>
        </p:txBody>
      </p:sp>
      <p:pic>
        <p:nvPicPr>
          <p:cNvPr id="4" name="Content Placeholder 3" descr="UMLDiagramOfClass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04406"/>
            <a:ext cx="7391400" cy="5337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Pre-Teen: Finalizing Design (cont)</a:t>
            </a:r>
            <a:endParaRPr lang="en-US" dirty="0"/>
          </a:p>
        </p:txBody>
      </p:sp>
      <p:pic>
        <p:nvPicPr>
          <p:cNvPr id="4" name="Content Placeholder 3" descr="DatabaseDesign-fin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399"/>
            <a:ext cx="8229600" cy="5943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Pre-Teen: Finalizing Design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the end</a:t>
            </a:r>
          </a:p>
          <a:p>
            <a:pPr lvl="1"/>
            <a:r>
              <a:rPr lang="en-US" dirty="0" smtClean="0"/>
              <a:t>Design changed one last time</a:t>
            </a:r>
          </a:p>
          <a:p>
            <a:pPr lvl="1"/>
            <a:r>
              <a:rPr lang="en-US" dirty="0" smtClean="0"/>
              <a:t>Found classes were getting too large to be manageable</a:t>
            </a:r>
          </a:p>
          <a:p>
            <a:pPr lvl="1"/>
            <a:r>
              <a:rPr lang="en-US" dirty="0" smtClean="0"/>
              <a:t>Wanted to separate functionality </a:t>
            </a:r>
          </a:p>
          <a:p>
            <a:pPr lvl="1"/>
            <a:r>
              <a:rPr lang="en-US" dirty="0" smtClean="0"/>
              <a:t>Needed addition of classes to handle:</a:t>
            </a:r>
          </a:p>
          <a:p>
            <a:pPr lvl="2"/>
            <a:r>
              <a:rPr lang="en-US" dirty="0" smtClean="0"/>
              <a:t>Database access</a:t>
            </a:r>
          </a:p>
          <a:p>
            <a:pPr lvl="2"/>
            <a:r>
              <a:rPr lang="en-US" dirty="0" smtClean="0"/>
              <a:t>Xml Parsing</a:t>
            </a:r>
          </a:p>
          <a:p>
            <a:pPr lvl="2"/>
            <a:r>
              <a:rPr lang="en-US" dirty="0" smtClean="0"/>
              <a:t>Export of CSV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Pre-Teen: Finalizing Design (cont)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708999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Pre-Teen: Finalizing Design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Activity activates its controller</a:t>
            </a:r>
          </a:p>
          <a:p>
            <a:pPr lvl="1"/>
            <a:r>
              <a:rPr lang="en-US" dirty="0" smtClean="0"/>
              <a:t>Android Activity Management workaround</a:t>
            </a:r>
          </a:p>
          <a:p>
            <a:pPr lvl="1"/>
            <a:r>
              <a:rPr lang="en-US" dirty="0" smtClean="0"/>
              <a:t>Slave wakes up the master….</a:t>
            </a:r>
          </a:p>
          <a:p>
            <a:r>
              <a:rPr lang="en-US" dirty="0" smtClean="0"/>
              <a:t>Controller handles data validation, insertion, etc… </a:t>
            </a:r>
          </a:p>
          <a:p>
            <a:r>
              <a:rPr lang="en-US" dirty="0" smtClean="0"/>
              <a:t>Activity handles all visuals</a:t>
            </a:r>
          </a:p>
          <a:p>
            <a:r>
              <a:rPr lang="en-US" dirty="0" smtClean="0"/>
              <a:t>Model-View-Controller Pattern</a:t>
            </a:r>
          </a:p>
          <a:p>
            <a:pPr lvl="1"/>
            <a:r>
              <a:rPr lang="en-US" dirty="0" smtClean="0"/>
              <a:t>A parallel class hierarchy</a:t>
            </a:r>
          </a:p>
          <a:p>
            <a:r>
              <a:rPr lang="en-US" dirty="0" smtClean="0"/>
              <a:t>Also used Singleton and Adapter patterns 	</a:t>
            </a:r>
          </a:p>
          <a:p>
            <a:pPr lvl="1"/>
            <a:r>
              <a:rPr lang="en-US" dirty="0" err="1" smtClean="0"/>
              <a:t>dataController</a:t>
            </a:r>
            <a:endParaRPr lang="en-US" dirty="0" smtClean="0"/>
          </a:p>
          <a:p>
            <a:pPr lvl="1"/>
            <a:r>
              <a:rPr lang="en-US" dirty="0" err="1" smtClean="0"/>
              <a:t>databaseController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beginning was…</a:t>
            </a:r>
            <a:endParaRPr lang="en-US" dirty="0"/>
          </a:p>
        </p:txBody>
      </p:sp>
      <p:pic>
        <p:nvPicPr>
          <p:cNvPr id="10246" name="Picture 6" descr="C:\Users\Samuel Beecher\AppData\Local\Microsoft\Windows\Temporary Internet Files\Content.IE5\G5E73NSO\MC9003838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0"/>
            <a:ext cx="83966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60495" y="762000"/>
            <a:ext cx="458350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Fur Seal Project Activities Pack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685800"/>
            <a:ext cx="485775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48000" y="1600200"/>
            <a:ext cx="2743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048000" y="1752600"/>
            <a:ext cx="2743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Final UML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518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Final UML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Pre-Teen: Finalizing Design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to do</a:t>
            </a:r>
          </a:p>
          <a:p>
            <a:pPr lvl="1"/>
            <a:r>
              <a:rPr lang="en-US" dirty="0" smtClean="0"/>
              <a:t>Still needed to transfer files to phone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Transfer of Data to Phone</a:t>
            </a:r>
          </a:p>
          <a:p>
            <a:pPr lvl="1"/>
            <a:r>
              <a:rPr lang="en-US" dirty="0" smtClean="0"/>
              <a:t>Mini program ran on computer</a:t>
            </a:r>
          </a:p>
          <a:p>
            <a:pPr lvl="1"/>
            <a:r>
              <a:rPr lang="en-US" dirty="0" smtClean="0"/>
              <a:t>Needed to be compatible with Mac or Windows platform</a:t>
            </a:r>
          </a:p>
          <a:p>
            <a:pPr lvl="1"/>
            <a:r>
              <a:rPr lang="en-US" dirty="0" smtClean="0"/>
              <a:t>Parsed Excel Document, put into XML format, transferred to phone SD card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Pre-Teen: Finalizing Design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Done with design</a:t>
            </a:r>
          </a:p>
          <a:p>
            <a:pPr lvl="1"/>
            <a:r>
              <a:rPr lang="en-US" dirty="0" smtClean="0"/>
              <a:t>Easier to add components </a:t>
            </a:r>
          </a:p>
          <a:p>
            <a:pPr lvl="1"/>
            <a:r>
              <a:rPr lang="en-US" dirty="0" smtClean="0"/>
              <a:t>More to figure out</a:t>
            </a:r>
          </a:p>
          <a:p>
            <a:pPr lvl="2"/>
            <a:r>
              <a:rPr lang="en-US" dirty="0" smtClean="0"/>
              <a:t>Algorithms for parsing Excel, Xml and insertion to database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Now just needed to implement!</a:t>
            </a:r>
          </a:p>
          <a:p>
            <a:pPr lvl="1"/>
            <a:r>
              <a:rPr lang="en-US" dirty="0" smtClean="0"/>
              <a:t>Lots of custom widgets for special functionality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Teenager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Problems and Refactoring…</a:t>
            </a:r>
            <a:endParaRPr lang="en-US" dirty="0"/>
          </a:p>
        </p:txBody>
      </p:sp>
      <p:pic>
        <p:nvPicPr>
          <p:cNvPr id="8199" name="Picture 7" descr="C:\Users\Samuel Beecher\AppData\Local\Microsoft\Windows\Temporary Internet Files\Content.IE5\NVLVHH6G\MC9003588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09800"/>
            <a:ext cx="1809750" cy="105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Teenager: Problems / 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Curve</a:t>
            </a:r>
          </a:p>
          <a:p>
            <a:pPr lvl="1"/>
            <a:r>
              <a:rPr lang="en-US" dirty="0" smtClean="0"/>
              <a:t>First large scale project</a:t>
            </a:r>
          </a:p>
          <a:p>
            <a:pPr lvl="1"/>
            <a:r>
              <a:rPr lang="en-US" dirty="0" smtClean="0"/>
              <a:t>Fairly new to Android</a:t>
            </a:r>
          </a:p>
          <a:p>
            <a:pPr lvl="1"/>
            <a:r>
              <a:rPr lang="en-US" dirty="0" smtClean="0"/>
              <a:t>Never used </a:t>
            </a:r>
            <a:r>
              <a:rPr lang="en-US" dirty="0" err="1" smtClean="0"/>
              <a:t>SQLite</a:t>
            </a:r>
            <a:endParaRPr lang="en-US" dirty="0" smtClean="0"/>
          </a:p>
          <a:p>
            <a:pPr lvl="1"/>
            <a:r>
              <a:rPr lang="en-US" dirty="0" smtClean="0"/>
              <a:t>Debugging proved really difficult</a:t>
            </a:r>
          </a:p>
          <a:p>
            <a:pPr lvl="2"/>
            <a:r>
              <a:rPr lang="en-US" dirty="0" smtClean="0"/>
              <a:t>Not always clear on error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Teenager: Problems / 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Misunderstandings</a:t>
            </a:r>
          </a:p>
          <a:p>
            <a:pPr lvl="1"/>
            <a:r>
              <a:rPr lang="en-US" dirty="0" smtClean="0"/>
              <a:t>Several, all on my side of the street</a:t>
            </a:r>
          </a:p>
          <a:p>
            <a:pPr lvl="2"/>
            <a:r>
              <a:rPr lang="en-US" dirty="0" smtClean="0"/>
              <a:t>Tag Creation and Management</a:t>
            </a:r>
          </a:p>
          <a:p>
            <a:pPr lvl="3"/>
            <a:r>
              <a:rPr lang="en-US" dirty="0" smtClean="0"/>
              <a:t>Required a change to the database design</a:t>
            </a:r>
          </a:p>
          <a:p>
            <a:pPr lvl="2"/>
            <a:r>
              <a:rPr lang="en-US" dirty="0" smtClean="0"/>
              <a:t>Seal Code Management</a:t>
            </a:r>
          </a:p>
          <a:p>
            <a:pPr lvl="3"/>
            <a:r>
              <a:rPr lang="en-US" dirty="0" smtClean="0"/>
              <a:t>Additional Excel Parsing and insertion</a:t>
            </a:r>
          </a:p>
          <a:p>
            <a:r>
              <a:rPr lang="en-US" dirty="0" smtClean="0"/>
              <a:t>Regular meetings helped,  A LOT!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Review…</a:t>
            </a:r>
            <a:endParaRPr lang="en-US" dirty="0"/>
          </a:p>
        </p:txBody>
      </p:sp>
      <p:pic>
        <p:nvPicPr>
          <p:cNvPr id="9218" name="Picture 2" descr="C:\Users\Samuel Beecher\AppData\Local\Microsoft\Windows\Temporary Internet Files\Content.IE5\G5E73NSO\MC9004394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1143000" cy="1230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Adult: Review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 8 hours per week</a:t>
            </a:r>
          </a:p>
          <a:p>
            <a:pPr lvl="1"/>
            <a:r>
              <a:rPr lang="en-US" dirty="0" smtClean="0"/>
              <a:t>Actual roughly 20 - 22 per week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Still working on bugs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Testa</a:t>
            </a:r>
            <a:r>
              <a:rPr lang="en-US" dirty="0" smtClean="0"/>
              <a:t> is working with 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Adult: Review (cont)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 Where it Began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Designated as depleted in 1988</a:t>
            </a:r>
          </a:p>
          <a:p>
            <a:pPr lvl="1"/>
            <a:r>
              <a:rPr lang="en-US" dirty="0" smtClean="0"/>
              <a:t>National Marine Fisheries Service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specific monitoring after 2000</a:t>
            </a:r>
          </a:p>
          <a:p>
            <a:pPr lvl="1"/>
            <a:r>
              <a:rPr lang="en-US" dirty="0" smtClean="0"/>
              <a:t>National Marine Mammal Laboratory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Conclude…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Learned Much</a:t>
            </a:r>
          </a:p>
          <a:p>
            <a:pPr lvl="1"/>
            <a:r>
              <a:rPr lang="en-US" dirty="0" smtClean="0"/>
              <a:t>First Project with a Client</a:t>
            </a:r>
          </a:p>
          <a:p>
            <a:pPr lvl="1"/>
            <a:r>
              <a:rPr lang="en-US" dirty="0" smtClean="0"/>
              <a:t>First Large Scale project</a:t>
            </a:r>
          </a:p>
          <a:p>
            <a:pPr lvl="1"/>
            <a:r>
              <a:rPr lang="en-US" dirty="0" smtClean="0"/>
              <a:t>New to Android</a:t>
            </a:r>
          </a:p>
          <a:p>
            <a:r>
              <a:rPr lang="en-US" dirty="0" smtClean="0"/>
              <a:t>App contained all major features needed</a:t>
            </a:r>
          </a:p>
          <a:p>
            <a:r>
              <a:rPr lang="en-US" dirty="0" smtClean="0"/>
              <a:t>Took longer than expected</a:t>
            </a:r>
          </a:p>
          <a:p>
            <a:r>
              <a:rPr lang="en-US" dirty="0" smtClean="0"/>
              <a:t>Hopefully will be used in the field</a:t>
            </a:r>
          </a:p>
          <a:p>
            <a:r>
              <a:rPr lang="en-US" dirty="0" smtClean="0"/>
              <a:t>Work was hard but well worth it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 Where it Began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on </a:t>
            </a:r>
            <a:r>
              <a:rPr lang="en-US" dirty="0" smtClean="0"/>
              <a:t>Pribilof </a:t>
            </a:r>
            <a:r>
              <a:rPr lang="en-US" dirty="0" smtClean="0"/>
              <a:t>Islands Archipelago </a:t>
            </a:r>
          </a:p>
          <a:p>
            <a:pPr lvl="1"/>
            <a:r>
              <a:rPr lang="en-US" dirty="0" smtClean="0"/>
              <a:t>St. Paul and St. George</a:t>
            </a:r>
          </a:p>
          <a:p>
            <a:pPr lvl="1"/>
            <a:r>
              <a:rPr lang="en-US" dirty="0" smtClean="0"/>
              <a:t>70% of total Fur Seal Population globally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pribilof-island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276600"/>
            <a:ext cx="3657600" cy="29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 What it Looked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Track population composition: 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Sex</a:t>
            </a:r>
          </a:p>
          <a:p>
            <a:pPr lvl="1"/>
            <a:r>
              <a:rPr lang="en-US" dirty="0" smtClean="0"/>
              <a:t>Natural Mortality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Performed Observations</a:t>
            </a:r>
          </a:p>
          <a:p>
            <a:pPr lvl="1"/>
            <a:r>
              <a:rPr lang="en-US" dirty="0" smtClean="0"/>
              <a:t>Summer months</a:t>
            </a:r>
          </a:p>
          <a:p>
            <a:pPr lvl="1"/>
            <a:r>
              <a:rPr lang="en-US" dirty="0" smtClean="0"/>
              <a:t>Process needs to be accurate</a:t>
            </a:r>
          </a:p>
          <a:p>
            <a:pPr lvl="2"/>
            <a:r>
              <a:rPr lang="en-US" dirty="0" smtClean="0"/>
              <a:t>Used for 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History:  What it Looked Like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ataEntry S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7431567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History:  What it Looked Like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 are important</a:t>
            </a:r>
          </a:p>
          <a:p>
            <a:pPr lvl="1"/>
            <a:r>
              <a:rPr lang="en-US" dirty="0" smtClean="0"/>
              <a:t>Visibility ( 1 - 3</a:t>
            </a:r>
          </a:p>
          <a:p>
            <a:pPr lvl="1"/>
            <a:r>
              <a:rPr lang="en-US" dirty="0" smtClean="0"/>
              <a:t>Pup (0 – 5)</a:t>
            </a:r>
          </a:p>
          <a:p>
            <a:pPr lvl="1"/>
            <a:r>
              <a:rPr lang="en-US" dirty="0" smtClean="0"/>
              <a:t>Age (P,  J,  A)</a:t>
            </a:r>
          </a:p>
          <a:p>
            <a:pPr lvl="1"/>
            <a:r>
              <a:rPr lang="en-US" dirty="0" smtClean="0"/>
              <a:t>Loss (0 – 6)</a:t>
            </a:r>
          </a:p>
          <a:p>
            <a:r>
              <a:rPr lang="en-US" dirty="0" smtClean="0"/>
              <a:t>Used for easy reference and writing</a:t>
            </a:r>
          </a:p>
          <a:p>
            <a:pPr lvl="1"/>
            <a:r>
              <a:rPr lang="en-US" dirty="0" smtClean="0"/>
              <a:t>Cheat sheet on back of printed form</a:t>
            </a:r>
          </a:p>
          <a:p>
            <a:r>
              <a:rPr lang="en-US" dirty="0" smtClean="0"/>
              <a:t>Used in Excel Sheet</a:t>
            </a:r>
          </a:p>
          <a:p>
            <a:pPr lvl="1"/>
            <a:r>
              <a:rPr lang="en-US" dirty="0" smtClean="0"/>
              <a:t>Statistics and entry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History:  What it Looked Like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Entered into an Excel Spreadsheet</a:t>
            </a:r>
          </a:p>
          <a:p>
            <a:pPr lvl="1"/>
            <a:r>
              <a:rPr lang="en-US" dirty="0" smtClean="0"/>
              <a:t>Used to create statistical data</a:t>
            </a:r>
          </a:p>
          <a:p>
            <a:endParaRPr lang="en-US" dirty="0"/>
          </a:p>
        </p:txBody>
      </p:sp>
      <p:pic>
        <p:nvPicPr>
          <p:cNvPr id="4" name="Picture 3" descr="MasterResightingSpreadshe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048000"/>
            <a:ext cx="7524327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1595</TotalTime>
  <Words>932</Words>
  <Application>Microsoft Office PowerPoint</Application>
  <PresentationFormat>On-screen Show (4:3)</PresentationFormat>
  <Paragraphs>217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Solstice</vt:lpstr>
      <vt:lpstr>Fur Seal Data Entry</vt:lpstr>
      <vt:lpstr>Fur Seal Data Entry</vt:lpstr>
      <vt:lpstr>HISTORY</vt:lpstr>
      <vt:lpstr>History:  Where it Began</vt:lpstr>
      <vt:lpstr>History:  Where it Began (cont)</vt:lpstr>
      <vt:lpstr>History:  What it Looked Like</vt:lpstr>
      <vt:lpstr>History:  What it Looked Like (cont)</vt:lpstr>
      <vt:lpstr>History:  What it Looked Like (cont)</vt:lpstr>
      <vt:lpstr>History:  What it Looked Like (cont)</vt:lpstr>
      <vt:lpstr>History:  What it Looked Like (cont)</vt:lpstr>
      <vt:lpstr>Project Growth</vt:lpstr>
      <vt:lpstr>The Growth of a Project</vt:lpstr>
      <vt:lpstr>Birth </vt:lpstr>
      <vt:lpstr>Birth: Initial Specifications</vt:lpstr>
      <vt:lpstr>Birth: Initial Specifications (cont)</vt:lpstr>
      <vt:lpstr>Birth: Initial Specifications (cont)</vt:lpstr>
      <vt:lpstr>Birth: Initial Specifications (cont)</vt:lpstr>
      <vt:lpstr>Birth: Initial Specifications (cont)</vt:lpstr>
      <vt:lpstr>Toddler</vt:lpstr>
      <vt:lpstr>Toddler: Design</vt:lpstr>
      <vt:lpstr>Toddler: Design (cont)</vt:lpstr>
      <vt:lpstr>Toddler: Design (cont)</vt:lpstr>
      <vt:lpstr>Pre-teen</vt:lpstr>
      <vt:lpstr>Pre-Teen: Finalizing Design</vt:lpstr>
      <vt:lpstr>Pre-Teen: Finalizing Design (cont)</vt:lpstr>
      <vt:lpstr>Pre-Teen: Finalizing Design (cont)</vt:lpstr>
      <vt:lpstr>Pre-Teen: Finalizing Design (cont)</vt:lpstr>
      <vt:lpstr>Pre-Teen: Finalizing Design (cont)</vt:lpstr>
      <vt:lpstr>Pre-Teen: Finalizing Design (cont)</vt:lpstr>
      <vt:lpstr>Final UML</vt:lpstr>
      <vt:lpstr>Final UML</vt:lpstr>
      <vt:lpstr>Pre-Teen: Finalizing Design (cont)</vt:lpstr>
      <vt:lpstr>Pre-Teen: Finalizing Design (cont)</vt:lpstr>
      <vt:lpstr>Teenager</vt:lpstr>
      <vt:lpstr>Teenager: Problems / Refactoring</vt:lpstr>
      <vt:lpstr>Teenager: Problems / Refactoring</vt:lpstr>
      <vt:lpstr>adult</vt:lpstr>
      <vt:lpstr>Adult: Review </vt:lpstr>
      <vt:lpstr>Adult: Review (cont) </vt:lpstr>
      <vt:lpstr>Conclusion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 Seal Data Entry</dc:title>
  <dc:creator>Sam n Bekah Beecher</dc:creator>
  <cp:lastModifiedBy>Kenrick</cp:lastModifiedBy>
  <cp:revision>55</cp:revision>
  <dcterms:created xsi:type="dcterms:W3CDTF">2011-04-11T18:07:04Z</dcterms:created>
  <dcterms:modified xsi:type="dcterms:W3CDTF">2011-04-14T17:41:59Z</dcterms:modified>
</cp:coreProperties>
</file>