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2" r:id="rId7"/>
    <p:sldId id="264" r:id="rId8"/>
    <p:sldId id="270" r:id="rId9"/>
    <p:sldId id="268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BB6BB-F36E-4D49-A6D8-1291924A4867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3381F-F5AE-4865-B9F6-446F4F3AC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066800"/>
            <a:ext cx="7391400" cy="1470025"/>
          </a:xfrm>
        </p:spPr>
        <p:txBody>
          <a:bodyPr/>
          <a:lstStyle/>
          <a:p>
            <a:r>
              <a:rPr lang="en-US" dirty="0" smtClean="0"/>
              <a:t>Online </a:t>
            </a:r>
            <a:r>
              <a:rPr lang="en-US" dirty="0" err="1" smtClean="0"/>
              <a:t>Roleplaying</a:t>
            </a:r>
            <a:r>
              <a:rPr lang="en-US" dirty="0" smtClean="0"/>
              <a:t> Game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Ben Hall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CS 470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4/14/2011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Obviously behind schedule</a:t>
            </a:r>
          </a:p>
          <a:p>
            <a:r>
              <a:rPr lang="en-US" dirty="0" smtClean="0"/>
              <a:t>Underestimated time needed for implementation</a:t>
            </a:r>
          </a:p>
          <a:p>
            <a:r>
              <a:rPr lang="en-US" dirty="0" smtClean="0"/>
              <a:t>More difficulties from </a:t>
            </a:r>
            <a:r>
              <a:rPr lang="en-US" dirty="0" err="1" smtClean="0"/>
              <a:t>Silverlight</a:t>
            </a:r>
            <a:r>
              <a:rPr lang="en-US" dirty="0" smtClean="0"/>
              <a:t> than originally expected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Create a system to be used in an online </a:t>
            </a:r>
            <a:r>
              <a:rPr lang="en-US" dirty="0" err="1" smtClean="0"/>
              <a:t>roleplaying</a:t>
            </a:r>
            <a:r>
              <a:rPr lang="en-US" dirty="0" smtClean="0"/>
              <a:t> game</a:t>
            </a:r>
          </a:p>
          <a:p>
            <a:pPr lvl="1"/>
            <a:endParaRPr lang="en-US" dirty="0"/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Must run in a web browser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 err="1" smtClean="0"/>
              <a:t>Silverlight</a:t>
            </a:r>
            <a:r>
              <a:rPr lang="en-US" dirty="0" smtClean="0"/>
              <a:t> with C#		</a:t>
            </a:r>
            <a:endParaRPr lang="en-US" dirty="0" smtClean="0"/>
          </a:p>
          <a:p>
            <a:endParaRPr lang="en-US" dirty="0" smtClean="0"/>
          </a:p>
          <a:p>
            <a:r>
              <a:rPr lang="en-US" smtClean="0"/>
              <a:t>Project is still </a:t>
            </a:r>
            <a:r>
              <a:rPr lang="en-US" dirty="0" smtClean="0"/>
              <a:t>a work </a:t>
            </a:r>
            <a:r>
              <a:rPr lang="en-US" smtClean="0"/>
              <a:t>in progress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Interface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447800"/>
            <a:ext cx="7446904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Map and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Movement is currently done with buttons</a:t>
            </a:r>
          </a:p>
          <a:p>
            <a:pPr lvl="1"/>
            <a:r>
              <a:rPr lang="en-US" dirty="0" smtClean="0"/>
              <a:t>Still wanting to implement click-to-move</a:t>
            </a:r>
          </a:p>
          <a:p>
            <a:r>
              <a:rPr lang="en-US" dirty="0" smtClean="0"/>
              <a:t>Represented by </a:t>
            </a:r>
            <a:r>
              <a:rPr lang="en-US" dirty="0" err="1" smtClean="0"/>
              <a:t>GameMap</a:t>
            </a:r>
            <a:r>
              <a:rPr lang="en-US" dirty="0" smtClean="0"/>
              <a:t> objects</a:t>
            </a:r>
          </a:p>
          <a:p>
            <a:pPr lvl="1"/>
            <a:r>
              <a:rPr lang="en-US" dirty="0" smtClean="0"/>
              <a:t>Uses arrays to determine which cells are movable and which contain Events</a:t>
            </a:r>
          </a:p>
          <a:p>
            <a:r>
              <a:rPr lang="en-US" dirty="0" smtClean="0"/>
              <a:t>Events can trigger transitions to other maps</a:t>
            </a:r>
          </a:p>
          <a:p>
            <a:r>
              <a:rPr lang="en-US" dirty="0" smtClean="0"/>
              <a:t>Movement in a map can trigger combat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Combat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19200"/>
            <a:ext cx="8112694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Combat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Turn-based</a:t>
            </a:r>
          </a:p>
          <a:p>
            <a:r>
              <a:rPr lang="en-US" dirty="0" smtClean="0"/>
              <a:t>AIs use decision trees and random numbers</a:t>
            </a:r>
          </a:p>
          <a:p>
            <a:pPr lvl="1"/>
            <a:r>
              <a:rPr lang="en-US" dirty="0" smtClean="0"/>
              <a:t>Currently 4 different styles of AI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352800"/>
            <a:ext cx="756285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Item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Players would have crafting skills that allow them to create custom items and equipment</a:t>
            </a:r>
          </a:p>
          <a:p>
            <a:r>
              <a:rPr lang="en-US" dirty="0" smtClean="0"/>
              <a:t>Item recipes would require some materials and allow others for different results</a:t>
            </a:r>
          </a:p>
          <a:p>
            <a:endParaRPr lang="en-US" dirty="0" smtClean="0"/>
          </a:p>
          <a:p>
            <a:r>
              <a:rPr lang="en-US" dirty="0" smtClean="0"/>
              <a:t>Not currently implemented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Player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Adventuring groups</a:t>
            </a:r>
          </a:p>
          <a:p>
            <a:pPr lvl="1"/>
            <a:r>
              <a:rPr lang="en-US" dirty="0" smtClean="0"/>
              <a:t>Multiplayer combat, group-specific areas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Chat system</a:t>
            </a:r>
          </a:p>
          <a:p>
            <a:pPr lvl="1"/>
            <a:r>
              <a:rPr lang="en-US" dirty="0" smtClean="0"/>
              <a:t>Various channels (Area, Party, Private, Global)</a:t>
            </a:r>
          </a:p>
          <a:p>
            <a:pPr lvl="1"/>
            <a:r>
              <a:rPr lang="en-US" dirty="0" smtClean="0"/>
              <a:t>Specific types can be filtered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System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Most data currently stored as resource files included the application</a:t>
            </a:r>
          </a:p>
          <a:p>
            <a:pPr lvl="1"/>
            <a:r>
              <a:rPr lang="en-US" dirty="0" smtClean="0"/>
              <a:t>May need to change in the future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Database use needed for login and permanent character storage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786</TotalTime>
  <Words>197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Online Roleplaying Game System</vt:lpstr>
      <vt:lpstr>Overview</vt:lpstr>
      <vt:lpstr>Interface</vt:lpstr>
      <vt:lpstr>Map and Movement</vt:lpstr>
      <vt:lpstr>Combat</vt:lpstr>
      <vt:lpstr>Combat</vt:lpstr>
      <vt:lpstr>Item Creation</vt:lpstr>
      <vt:lpstr>Player Interaction</vt:lpstr>
      <vt:lpstr>System Development</vt:lpstr>
      <vt:lpstr>Schedule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Browser-Based Online Roleplaying Game</dc:title>
  <dc:creator>Goman</dc:creator>
  <cp:lastModifiedBy>Goman</cp:lastModifiedBy>
  <cp:revision>60</cp:revision>
  <dcterms:created xsi:type="dcterms:W3CDTF">2011-02-15T08:20:41Z</dcterms:created>
  <dcterms:modified xsi:type="dcterms:W3CDTF">2011-04-14T09:39:58Z</dcterms:modified>
</cp:coreProperties>
</file>