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79" r:id="rId5"/>
    <p:sldId id="262" r:id="rId6"/>
    <p:sldId id="263" r:id="rId7"/>
    <p:sldId id="280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ron\Documents\CS%20470%20Applied%20Software\Project%20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4"/>
  <c:chart>
    <c:title>
      <c:tx>
        <c:rich>
          <a:bodyPr/>
          <a:lstStyle/>
          <a:p>
            <a:pPr>
              <a:defRPr/>
            </a:pPr>
            <a:r>
              <a:rPr lang="en-US"/>
              <a:t>Project Timeline</a:t>
            </a:r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Sheet1!$C$1</c:f>
              <c:strCache>
                <c:ptCount val="1"/>
                <c:pt idx="0">
                  <c:v>Actual Start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Sheet1!$A$2:$A$30</c:f>
              <c:strCache>
                <c:ptCount val="29"/>
                <c:pt idx="0">
                  <c:v>Pre-Proposal Idea</c:v>
                </c:pt>
                <c:pt idx="1">
                  <c:v>Initial Planning and Research</c:v>
                </c:pt>
                <c:pt idx="2">
                  <c:v>Initial Requiremnts</c:v>
                </c:pt>
                <c:pt idx="3">
                  <c:v>Initial Design</c:v>
                </c:pt>
                <c:pt idx="4">
                  <c:v>Proposal Write-up</c:v>
                </c:pt>
                <c:pt idx="5">
                  <c:v>Proposal Presentation</c:v>
                </c:pt>
                <c:pt idx="6">
                  <c:v>Design Map Model</c:v>
                </c:pt>
                <c:pt idx="7">
                  <c:v>Implement Map Model</c:v>
                </c:pt>
                <c:pt idx="8">
                  <c:v>Design Person Model</c:v>
                </c:pt>
                <c:pt idx="9">
                  <c:v>Implement Person Model</c:v>
                </c:pt>
                <c:pt idx="10">
                  <c:v>Implement Basic Movement</c:v>
                </c:pt>
                <c:pt idx="11">
                  <c:v>Implement Shooting</c:v>
                </c:pt>
                <c:pt idx="12">
                  <c:v>Research Collision Detection</c:v>
                </c:pt>
                <c:pt idx="13">
                  <c:v>Implement Collision Detection</c:v>
                </c:pt>
                <c:pt idx="14">
                  <c:v>Testing</c:v>
                </c:pt>
                <c:pt idx="15">
                  <c:v>Design Revisions</c:v>
                </c:pt>
                <c:pt idx="16">
                  <c:v>Implement Gravity Vector</c:v>
                </c:pt>
                <c:pt idx="17">
                  <c:v>Implement Gravity Controls</c:v>
                </c:pt>
                <c:pt idx="18">
                  <c:v>Testing</c:v>
                </c:pt>
                <c:pt idx="19">
                  <c:v>Design Revisions</c:v>
                </c:pt>
                <c:pt idx="20">
                  <c:v>Implement Game UI</c:v>
                </c:pt>
                <c:pt idx="21">
                  <c:v>Research Game Networking</c:v>
                </c:pt>
                <c:pt idx="22">
                  <c:v>Implement Game Networking</c:v>
                </c:pt>
                <c:pt idx="23">
                  <c:v>Testing</c:v>
                </c:pt>
                <c:pt idx="24">
                  <c:v>Code Review</c:v>
                </c:pt>
                <c:pt idx="25">
                  <c:v>Final Revisions</c:v>
                </c:pt>
                <c:pt idx="26">
                  <c:v>Final Write-Up</c:v>
                </c:pt>
                <c:pt idx="27">
                  <c:v>Final Presentations</c:v>
                </c:pt>
                <c:pt idx="28">
                  <c:v>Demo</c:v>
                </c:pt>
              </c:strCache>
            </c:strRef>
          </c:cat>
          <c:val>
            <c:numRef>
              <c:f>Sheet1!$C$2:$C$30</c:f>
              <c:numCache>
                <c:formatCode>[$-409]d\-mmm\-yy;@</c:formatCode>
                <c:ptCount val="29"/>
                <c:pt idx="0">
                  <c:v>40195</c:v>
                </c:pt>
                <c:pt idx="1">
                  <c:v>40197</c:v>
                </c:pt>
                <c:pt idx="2">
                  <c:v>40203</c:v>
                </c:pt>
                <c:pt idx="3">
                  <c:v>40204</c:v>
                </c:pt>
                <c:pt idx="4">
                  <c:v>40209</c:v>
                </c:pt>
                <c:pt idx="5">
                  <c:v>40232</c:v>
                </c:pt>
                <c:pt idx="6">
                  <c:v>40212</c:v>
                </c:pt>
                <c:pt idx="7">
                  <c:v>40216</c:v>
                </c:pt>
                <c:pt idx="8">
                  <c:v>40222</c:v>
                </c:pt>
                <c:pt idx="9">
                  <c:v>40232</c:v>
                </c:pt>
                <c:pt idx="10">
                  <c:v>40234</c:v>
                </c:pt>
                <c:pt idx="11">
                  <c:v>40238</c:v>
                </c:pt>
                <c:pt idx="12">
                  <c:v>40239</c:v>
                </c:pt>
                <c:pt idx="13">
                  <c:v>40248</c:v>
                </c:pt>
                <c:pt idx="14">
                  <c:v>40253</c:v>
                </c:pt>
                <c:pt idx="15">
                  <c:v>40256</c:v>
                </c:pt>
                <c:pt idx="16">
                  <c:v>40261</c:v>
                </c:pt>
                <c:pt idx="17">
                  <c:v>40268</c:v>
                </c:pt>
                <c:pt idx="18">
                  <c:v>40271</c:v>
                </c:pt>
                <c:pt idx="19">
                  <c:v>40247</c:v>
                </c:pt>
                <c:pt idx="20">
                  <c:v>40249</c:v>
                </c:pt>
                <c:pt idx="21">
                  <c:v>40252</c:v>
                </c:pt>
                <c:pt idx="22">
                  <c:v>40253</c:v>
                </c:pt>
                <c:pt idx="23">
                  <c:v>40260</c:v>
                </c:pt>
                <c:pt idx="24">
                  <c:v>40262</c:v>
                </c:pt>
                <c:pt idx="25">
                  <c:v>40263</c:v>
                </c:pt>
                <c:pt idx="26">
                  <c:v>40273</c:v>
                </c:pt>
                <c:pt idx="27">
                  <c:v>40276</c:v>
                </c:pt>
                <c:pt idx="28">
                  <c:v>40288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Actual Days</c:v>
                </c:pt>
              </c:strCache>
            </c:strRef>
          </c:tx>
          <c:cat>
            <c:strRef>
              <c:f>Sheet1!$A$2:$A$30</c:f>
              <c:strCache>
                <c:ptCount val="29"/>
                <c:pt idx="0">
                  <c:v>Pre-Proposal Idea</c:v>
                </c:pt>
                <c:pt idx="1">
                  <c:v>Initial Planning and Research</c:v>
                </c:pt>
                <c:pt idx="2">
                  <c:v>Initial Requiremnts</c:v>
                </c:pt>
                <c:pt idx="3">
                  <c:v>Initial Design</c:v>
                </c:pt>
                <c:pt idx="4">
                  <c:v>Proposal Write-up</c:v>
                </c:pt>
                <c:pt idx="5">
                  <c:v>Proposal Presentation</c:v>
                </c:pt>
                <c:pt idx="6">
                  <c:v>Design Map Model</c:v>
                </c:pt>
                <c:pt idx="7">
                  <c:v>Implement Map Model</c:v>
                </c:pt>
                <c:pt idx="8">
                  <c:v>Design Person Model</c:v>
                </c:pt>
                <c:pt idx="9">
                  <c:v>Implement Person Model</c:v>
                </c:pt>
                <c:pt idx="10">
                  <c:v>Implement Basic Movement</c:v>
                </c:pt>
                <c:pt idx="11">
                  <c:v>Implement Shooting</c:v>
                </c:pt>
                <c:pt idx="12">
                  <c:v>Research Collision Detection</c:v>
                </c:pt>
                <c:pt idx="13">
                  <c:v>Implement Collision Detection</c:v>
                </c:pt>
                <c:pt idx="14">
                  <c:v>Testing</c:v>
                </c:pt>
                <c:pt idx="15">
                  <c:v>Design Revisions</c:v>
                </c:pt>
                <c:pt idx="16">
                  <c:v>Implement Gravity Vector</c:v>
                </c:pt>
                <c:pt idx="17">
                  <c:v>Implement Gravity Controls</c:v>
                </c:pt>
                <c:pt idx="18">
                  <c:v>Testing</c:v>
                </c:pt>
                <c:pt idx="19">
                  <c:v>Design Revisions</c:v>
                </c:pt>
                <c:pt idx="20">
                  <c:v>Implement Game UI</c:v>
                </c:pt>
                <c:pt idx="21">
                  <c:v>Research Game Networking</c:v>
                </c:pt>
                <c:pt idx="22">
                  <c:v>Implement Game Networking</c:v>
                </c:pt>
                <c:pt idx="23">
                  <c:v>Testing</c:v>
                </c:pt>
                <c:pt idx="24">
                  <c:v>Code Review</c:v>
                </c:pt>
                <c:pt idx="25">
                  <c:v>Final Revisions</c:v>
                </c:pt>
                <c:pt idx="26">
                  <c:v>Final Write-Up</c:v>
                </c:pt>
                <c:pt idx="27">
                  <c:v>Final Presentations</c:v>
                </c:pt>
                <c:pt idx="28">
                  <c:v>Demo</c:v>
                </c:pt>
              </c:strCache>
            </c:strRef>
          </c:cat>
          <c:val>
            <c:numRef>
              <c:f>Sheet1!$F$2:$F$30</c:f>
              <c:numCache>
                <c:formatCode>General</c:formatCode>
                <c:ptCount val="29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  <c:pt idx="7">
                  <c:v>6</c:v>
                </c:pt>
                <c:pt idx="8">
                  <c:v>10</c:v>
                </c:pt>
                <c:pt idx="9">
                  <c:v>2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9</c:v>
                </c:pt>
                <c:pt idx="14">
                  <c:v>5</c:v>
                </c:pt>
                <c:pt idx="15">
                  <c:v>3</c:v>
                </c:pt>
                <c:pt idx="16">
                  <c:v>5</c:v>
                </c:pt>
                <c:pt idx="17">
                  <c:v>7</c:v>
                </c:pt>
                <c:pt idx="18">
                  <c:v>3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Duration (Days)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Sheet1!$A$2:$A$30</c:f>
              <c:strCache>
                <c:ptCount val="29"/>
                <c:pt idx="0">
                  <c:v>Pre-Proposal Idea</c:v>
                </c:pt>
                <c:pt idx="1">
                  <c:v>Initial Planning and Research</c:v>
                </c:pt>
                <c:pt idx="2">
                  <c:v>Initial Requiremnts</c:v>
                </c:pt>
                <c:pt idx="3">
                  <c:v>Initial Design</c:v>
                </c:pt>
                <c:pt idx="4">
                  <c:v>Proposal Write-up</c:v>
                </c:pt>
                <c:pt idx="5">
                  <c:v>Proposal Presentation</c:v>
                </c:pt>
                <c:pt idx="6">
                  <c:v>Design Map Model</c:v>
                </c:pt>
                <c:pt idx="7">
                  <c:v>Implement Map Model</c:v>
                </c:pt>
                <c:pt idx="8">
                  <c:v>Design Person Model</c:v>
                </c:pt>
                <c:pt idx="9">
                  <c:v>Implement Person Model</c:v>
                </c:pt>
                <c:pt idx="10">
                  <c:v>Implement Basic Movement</c:v>
                </c:pt>
                <c:pt idx="11">
                  <c:v>Implement Shooting</c:v>
                </c:pt>
                <c:pt idx="12">
                  <c:v>Research Collision Detection</c:v>
                </c:pt>
                <c:pt idx="13">
                  <c:v>Implement Collision Detection</c:v>
                </c:pt>
                <c:pt idx="14">
                  <c:v>Testing</c:v>
                </c:pt>
                <c:pt idx="15">
                  <c:v>Design Revisions</c:v>
                </c:pt>
                <c:pt idx="16">
                  <c:v>Implement Gravity Vector</c:v>
                </c:pt>
                <c:pt idx="17">
                  <c:v>Implement Gravity Controls</c:v>
                </c:pt>
                <c:pt idx="18">
                  <c:v>Testing</c:v>
                </c:pt>
                <c:pt idx="19">
                  <c:v>Design Revisions</c:v>
                </c:pt>
                <c:pt idx="20">
                  <c:v>Implement Game UI</c:v>
                </c:pt>
                <c:pt idx="21">
                  <c:v>Research Game Networking</c:v>
                </c:pt>
                <c:pt idx="22">
                  <c:v>Implement Game Networking</c:v>
                </c:pt>
                <c:pt idx="23">
                  <c:v>Testing</c:v>
                </c:pt>
                <c:pt idx="24">
                  <c:v>Code Review</c:v>
                </c:pt>
                <c:pt idx="25">
                  <c:v>Final Revisions</c:v>
                </c:pt>
                <c:pt idx="26">
                  <c:v>Final Write-Up</c:v>
                </c:pt>
                <c:pt idx="27">
                  <c:v>Final Presentations</c:v>
                </c:pt>
                <c:pt idx="28">
                  <c:v>Demo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2</c:v>
                </c:pt>
                <c:pt idx="1">
                  <c:v>6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4</c:v>
                </c:pt>
                <c:pt idx="14">
                  <c:v>5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5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7</c:v>
                </c:pt>
                <c:pt idx="23">
                  <c:v>10</c:v>
                </c:pt>
                <c:pt idx="24">
                  <c:v>7</c:v>
                </c:pt>
                <c:pt idx="25">
                  <c:v>10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</c:ser>
        <c:gapWidth val="55"/>
        <c:overlap val="100"/>
        <c:axId val="104370176"/>
        <c:axId val="104371712"/>
      </c:barChart>
      <c:catAx>
        <c:axId val="104370176"/>
        <c:scaling>
          <c:orientation val="maxMin"/>
        </c:scaling>
        <c:axPos val="l"/>
        <c:majorTickMark val="none"/>
        <c:tickLblPos val="nextTo"/>
        <c:crossAx val="104371712"/>
        <c:crosses val="autoZero"/>
        <c:auto val="1"/>
        <c:lblAlgn val="ctr"/>
        <c:lblOffset val="100"/>
      </c:catAx>
      <c:valAx>
        <c:axId val="104371712"/>
        <c:scaling>
          <c:orientation val="minMax"/>
          <c:max val="40290"/>
          <c:min val="40194"/>
        </c:scaling>
        <c:axPos val="t"/>
        <c:majorGridlines/>
        <c:numFmt formatCode="[$-409]d\-mmm;@" sourceLinked="0"/>
        <c:majorTickMark val="none"/>
        <c:tickLblPos val="nextTo"/>
        <c:crossAx val="104370176"/>
        <c:crosses val="autoZero"/>
        <c:crossBetween val="between"/>
        <c:majorUnit val="8"/>
      </c:valAx>
    </c:plotArea>
    <c:plotVisOnly val="1"/>
  </c:chart>
  <c:spPr>
    <a:noFill/>
    <a:effectLst>
      <a:outerShdw blurRad="50800" dist="50800" dir="5400000" algn="ctr" rotWithShape="0">
        <a:srgbClr val="000000">
          <a:alpha val="0"/>
        </a:srgbClr>
      </a:outerShdw>
    </a:effectLst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6840-AA37-43C0-9B15-723F05C132CA}" type="datetimeFigureOut">
              <a:rPr lang="en-US" smtClean="0"/>
              <a:pPr/>
              <a:t>4/8/2010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6BC8-EEBC-408C-9614-199559F9D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Hook – A First Person Shooter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Wes </a:t>
            </a:r>
            <a:r>
              <a:rPr lang="en-US" dirty="0" err="1" smtClean="0">
                <a:solidFill>
                  <a:schemeClr val="tx1"/>
                </a:solidFill>
              </a:rPr>
              <a:t>Rathburn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CS 470 - Applied Software Development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Stats / Game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ndividual player statistics limited to kills and deaths.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Game statistics are simply running tallies of each team’s collective player stats.(kills/deaths)</a:t>
            </a:r>
          </a:p>
          <a:p>
            <a:endParaRPr lang="en-US" dirty="0" smtClean="0"/>
          </a:p>
          <a:p>
            <a:r>
              <a:rPr lang="en-US" dirty="0" smtClean="0"/>
              <a:t>For Team Match Play, a third game statistic is added – Round Wins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Gravity in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is no distance limit from a surface at which you can orient gravity.</a:t>
            </a:r>
          </a:p>
          <a:p>
            <a:endParaRPr lang="en-US" dirty="0" smtClean="0"/>
          </a:p>
          <a:p>
            <a:r>
              <a:rPr lang="en-US" dirty="0" smtClean="0"/>
              <a:t>Max Gravity Velocity = Max Movement Velocity.</a:t>
            </a:r>
          </a:p>
          <a:p>
            <a:endParaRPr lang="en-US" dirty="0" smtClean="0"/>
          </a:p>
          <a:p>
            <a:r>
              <a:rPr lang="en-US" dirty="0" smtClean="0"/>
              <a:t>There is no limit on how many times you can change gravity, but you can only change gravity once per jump.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and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player character model is an imported Half-Life Model.</a:t>
            </a:r>
            <a:endParaRPr lang="en-US" sz="2800" dirty="0" smtClean="0"/>
          </a:p>
          <a:p>
            <a:pPr lvl="1"/>
            <a:r>
              <a:rPr lang="en-US" sz="2400" dirty="0" smtClean="0"/>
              <a:t>6 Animations imported</a:t>
            </a:r>
          </a:p>
          <a:p>
            <a:pPr lvl="1"/>
            <a:r>
              <a:rPr lang="en-US" sz="2400" dirty="0" smtClean="0"/>
              <a:t>Two different textures files for the different teams.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One Map.  Downloaded from TurboSquid.com</a:t>
            </a:r>
          </a:p>
          <a:p>
            <a:pPr lvl="1"/>
            <a:r>
              <a:rPr lang="en-US" sz="2400" dirty="0" smtClean="0"/>
              <a:t>Provided Free to the XNA community.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Still under construction but will display the options for starting a new networked game or connecting to an existing networked game.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to game programming so releasing incremental prototypes helped me to better define the limitations for this game.</a:t>
            </a:r>
          </a:p>
          <a:p>
            <a:endParaRPr lang="en-US" dirty="0" smtClean="0"/>
          </a:p>
          <a:p>
            <a:r>
              <a:rPr lang="en-US" dirty="0" smtClean="0"/>
              <a:t>Hook gravity controls.  Finding an ideal schema.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Oriented</a:t>
            </a:r>
          </a:p>
          <a:p>
            <a:pPr lvl="1"/>
            <a:r>
              <a:rPr lang="en-US" dirty="0" smtClean="0"/>
              <a:t>Player</a:t>
            </a:r>
          </a:p>
          <a:p>
            <a:pPr lvl="1"/>
            <a:r>
              <a:rPr lang="en-US" dirty="0" smtClean="0"/>
              <a:t>Map</a:t>
            </a:r>
          </a:p>
          <a:p>
            <a:pPr lvl="1"/>
            <a:r>
              <a:rPr lang="en-US" dirty="0" err="1" smtClean="0"/>
              <a:t>MapAsset</a:t>
            </a:r>
            <a:endParaRPr lang="en-US" dirty="0" smtClean="0"/>
          </a:p>
          <a:p>
            <a:pPr lvl="1"/>
            <a:r>
              <a:rPr lang="en-US" dirty="0" err="1" smtClean="0"/>
              <a:t>ModelAsset</a:t>
            </a:r>
            <a:endParaRPr lang="en-US" dirty="0" smtClean="0"/>
          </a:p>
          <a:p>
            <a:pPr lvl="1"/>
            <a:r>
              <a:rPr lang="en-US" dirty="0" err="1" smtClean="0"/>
              <a:t>CameraAsset</a:t>
            </a:r>
            <a:endParaRPr lang="en-US" dirty="0" smtClean="0"/>
          </a:p>
          <a:p>
            <a:pPr lvl="1"/>
            <a:r>
              <a:rPr lang="en-US" dirty="0" smtClean="0"/>
              <a:t>Bullet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04800" y="533400"/>
          <a:ext cx="844867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rot="5400000">
            <a:off x="5181600" y="3733800"/>
            <a:ext cx="4724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Created and still prototyping a First Person Shooter game using Microsoft’s XNA Game Studio.</a:t>
            </a:r>
            <a:endParaRPr lang="en-US" dirty="0" smtClean="0"/>
          </a:p>
          <a:p>
            <a:r>
              <a:rPr lang="en-US" dirty="0" smtClean="0"/>
              <a:t>I learned a great deal more about the C# language.</a:t>
            </a:r>
          </a:p>
          <a:p>
            <a:r>
              <a:rPr lang="en-US" dirty="0" smtClean="0"/>
              <a:t>Increase my use knowledge of Visual Studio</a:t>
            </a:r>
            <a:endParaRPr lang="en-US" dirty="0"/>
          </a:p>
          <a:p>
            <a:r>
              <a:rPr lang="en-US" dirty="0" smtClean="0"/>
              <a:t>U</a:t>
            </a:r>
            <a:r>
              <a:rPr lang="en-US" dirty="0" smtClean="0"/>
              <a:t>nderestimated the extensive work required for dealing with 3D models, but learned a great deal from my experience.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Hook – A First Person Shooter</a:t>
            </a:r>
          </a:p>
          <a:p>
            <a:r>
              <a:rPr lang="en-US" dirty="0" smtClean="0"/>
              <a:t>Wes </a:t>
            </a:r>
            <a:r>
              <a:rPr lang="en-US" dirty="0" err="1" smtClean="0"/>
              <a:t>Rathburn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Goal - Develop a 3D Multiplayer First Person Shooter Game using Microsoft’s XNA Game Studio.</a:t>
            </a:r>
          </a:p>
          <a:p>
            <a:endParaRPr lang="en-US" dirty="0"/>
          </a:p>
          <a:p>
            <a:r>
              <a:rPr lang="en-US" dirty="0" smtClean="0"/>
              <a:t>Introduce a new element to the traditional FPS </a:t>
            </a:r>
            <a:r>
              <a:rPr lang="en-US" dirty="0" err="1" smtClean="0"/>
              <a:t>gameplay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Gravity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1000" contrast="31000"/>
          </a:blip>
          <a:srcRect/>
          <a:stretch>
            <a:fillRect/>
          </a:stretch>
        </p:blipFill>
        <p:spPr bwMode="auto">
          <a:xfrm>
            <a:off x="1143000" y="1143000"/>
            <a:ext cx="7010400" cy="549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Gravity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39000" contrast="47000"/>
          </a:blip>
          <a:srcRect/>
          <a:stretch>
            <a:fillRect/>
          </a:stretch>
        </p:blipFill>
        <p:spPr bwMode="auto">
          <a:xfrm>
            <a:off x="1084476" y="1143000"/>
            <a:ext cx="722946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Hook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Player controlled gravity orientation</a:t>
            </a:r>
          </a:p>
          <a:p>
            <a:endParaRPr lang="en-US" dirty="0" smtClean="0"/>
          </a:p>
          <a:p>
            <a:r>
              <a:rPr lang="en-US" dirty="0" smtClean="0"/>
              <a:t>Limited to the 6 axis vectors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for e</a:t>
            </a:r>
            <a:r>
              <a:rPr lang="en-US" dirty="0" smtClean="0"/>
              <a:t>very surface of the map to be navigable. *(map determinant)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First Person Shooter Controls</a:t>
            </a:r>
          </a:p>
          <a:p>
            <a:pPr lvl="1"/>
            <a:r>
              <a:rPr lang="en-US" dirty="0" smtClean="0"/>
              <a:t>WASD</a:t>
            </a:r>
          </a:p>
          <a:p>
            <a:pPr lvl="1"/>
            <a:r>
              <a:rPr lang="en-US" dirty="0" smtClean="0"/>
              <a:t>Spacebar</a:t>
            </a:r>
          </a:p>
          <a:p>
            <a:pPr lvl="1"/>
            <a:r>
              <a:rPr lang="en-US" dirty="0" smtClean="0"/>
              <a:t>Shift to walk </a:t>
            </a:r>
          </a:p>
          <a:p>
            <a:pPr lvl="1"/>
            <a:r>
              <a:rPr lang="en-US" dirty="0" smtClean="0"/>
              <a:t>Mouse to look around</a:t>
            </a:r>
          </a:p>
          <a:p>
            <a:pPr lvl="1"/>
            <a:r>
              <a:rPr lang="en-US" dirty="0" smtClean="0"/>
              <a:t>Left mouse button to fire weapon.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schemes were tested.</a:t>
            </a:r>
          </a:p>
          <a:p>
            <a:endParaRPr lang="en-US" dirty="0" smtClean="0"/>
          </a:p>
          <a:p>
            <a:r>
              <a:rPr lang="en-US" dirty="0" smtClean="0"/>
              <a:t>Press Spacebar to Jump and then while in the air press</a:t>
            </a:r>
            <a:endParaRPr lang="en-US" dirty="0" smtClean="0"/>
          </a:p>
          <a:p>
            <a:pPr lvl="2"/>
            <a:r>
              <a:rPr lang="en-US" dirty="0" smtClean="0"/>
              <a:t>Q – Rotate Gravity Vector Left</a:t>
            </a:r>
          </a:p>
          <a:p>
            <a:pPr lvl="2"/>
            <a:r>
              <a:rPr lang="en-US" dirty="0" smtClean="0"/>
              <a:t>E – Rotate Gravity Vector Right</a:t>
            </a:r>
          </a:p>
          <a:p>
            <a:pPr lvl="2"/>
            <a:r>
              <a:rPr lang="en-US" dirty="0" smtClean="0"/>
              <a:t>2 or 3 – Rotate Gravity Vector Forward</a:t>
            </a:r>
          </a:p>
          <a:p>
            <a:endParaRPr lang="en-US" dirty="0" smtClean="0"/>
          </a:p>
          <a:p>
            <a:r>
              <a:rPr lang="en-US" dirty="0" smtClean="0"/>
              <a:t>Gravity Planes that are visible to the player.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Team </a:t>
            </a:r>
            <a:r>
              <a:rPr lang="en-US" dirty="0" err="1" smtClean="0"/>
              <a:t>Deathmatch</a:t>
            </a:r>
            <a:r>
              <a:rPr lang="en-US" dirty="0" smtClean="0"/>
              <a:t> or Team Match Play</a:t>
            </a:r>
          </a:p>
          <a:p>
            <a:endParaRPr lang="en-US" dirty="0" smtClean="0"/>
          </a:p>
          <a:p>
            <a:r>
              <a:rPr lang="en-US" dirty="0" smtClean="0"/>
              <a:t>Each Team can have up to 8 players.</a:t>
            </a:r>
          </a:p>
          <a:p>
            <a:endParaRPr lang="en-US" dirty="0" smtClean="0"/>
          </a:p>
          <a:p>
            <a:r>
              <a:rPr lang="en-US" dirty="0" smtClean="0"/>
              <a:t>Death Limits or Round Limits can be adjusted by the playe</a:t>
            </a:r>
            <a:r>
              <a:rPr lang="en-US" dirty="0" smtClean="0"/>
              <a:t>r who hosts the game.</a:t>
            </a:r>
          </a:p>
          <a:p>
            <a:endParaRPr lang="en-US" dirty="0" smtClean="0"/>
          </a:p>
          <a:p>
            <a:r>
              <a:rPr lang="en-US" dirty="0" smtClean="0"/>
              <a:t>Any player can host a game.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Gameplay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Laser Projectiles are fired in a semi-automatic fashion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Limited amount of rounds that can be shot</a:t>
            </a:r>
          </a:p>
          <a:p>
            <a:endParaRPr lang="en-US" dirty="0" smtClean="0"/>
          </a:p>
          <a:p>
            <a:r>
              <a:rPr lang="en-US" dirty="0" smtClean="0"/>
              <a:t>Weapon recharge areas in the map. (out in the open)</a:t>
            </a:r>
          </a:p>
          <a:p>
            <a:endParaRPr lang="en-US" dirty="0" smtClean="0"/>
          </a:p>
          <a:p>
            <a:r>
              <a:rPr lang="en-US" dirty="0" smtClean="0"/>
              <a:t>Damage can be either directed to the body or the head of another player.  (Headshot = instant death)</a:t>
            </a:r>
          </a:p>
          <a:p>
            <a:endParaRPr lang="en-US" dirty="0" smtClean="0"/>
          </a:p>
          <a:p>
            <a:r>
              <a:rPr lang="en-US" dirty="0" smtClean="0"/>
              <a:t>Friendly Fire is OFF.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502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Hook – A First Person Shooter</vt:lpstr>
      <vt:lpstr>Project Overview</vt:lpstr>
      <vt:lpstr>Traditional Gravity</vt:lpstr>
      <vt:lpstr>Hook Gravity</vt:lpstr>
      <vt:lpstr>Hook Gravity</vt:lpstr>
      <vt:lpstr>Controls</vt:lpstr>
      <vt:lpstr>Hook Controls</vt:lpstr>
      <vt:lpstr>Gameplay</vt:lpstr>
      <vt:lpstr>More Gameplay</vt:lpstr>
      <vt:lpstr>Player Stats / Game Stats</vt:lpstr>
      <vt:lpstr>Hook Gravity in the Game</vt:lpstr>
      <vt:lpstr>Map and Model</vt:lpstr>
      <vt:lpstr>Title Screen</vt:lpstr>
      <vt:lpstr>Prototyping the Game</vt:lpstr>
      <vt:lpstr>Game Design</vt:lpstr>
      <vt:lpstr>Slide 16</vt:lpstr>
      <vt:lpstr>Summary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Hook – A First Person Shooter</dc:title>
  <dc:creator>barron</dc:creator>
  <cp:lastModifiedBy>barron</cp:lastModifiedBy>
  <cp:revision>82</cp:revision>
  <dcterms:created xsi:type="dcterms:W3CDTF">2010-02-23T02:56:40Z</dcterms:created>
  <dcterms:modified xsi:type="dcterms:W3CDTF">2010-04-08T21:26:50Z</dcterms:modified>
</cp:coreProperties>
</file>