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2" r:id="rId5"/>
    <p:sldId id="260" r:id="rId6"/>
    <p:sldId id="261" r:id="rId7"/>
    <p:sldId id="263" r:id="rId8"/>
    <p:sldId id="269" r:id="rId9"/>
    <p:sldId id="270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6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D45B-D44A-4378-97C2-9D9B11807F0B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0EB4-A0BB-435A-A8BD-9FFD862C6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90EB4-A0BB-435A-A8BD-9FFD862C63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7E5C-D142-4B6C-9E7A-D8A5B96BCF47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8CF5-8615-4F2B-87D5-9EFDCA46F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209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A New World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Or</a:t>
            </a:r>
            <a:br>
              <a:rPr lang="en-US" sz="3200" dirty="0" smtClean="0"/>
            </a:br>
            <a:r>
              <a:rPr lang="en-US" sz="3200" dirty="0" smtClean="0"/>
              <a:t>People Keep Telling Me This is Ambitious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315683"/>
                </a:solidFill>
              </a:rPr>
              <a:t>By Jeremiah Lewis</a:t>
            </a:r>
            <a:endParaRPr lang="en-US" dirty="0">
              <a:solidFill>
                <a:srgbClr val="31568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</a:t>
            </a:r>
            <a:endParaRPr lang="en-US" dirty="0"/>
          </a:p>
        </p:txBody>
      </p:sp>
      <p:pic>
        <p:nvPicPr>
          <p:cNvPr id="5" name="Picture 4" descr="ghantt par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514549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I will be able to provide a playable demo in time, but it will not have the full functionality that I wanted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 learned: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More about graphics programming than I thought possible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More about AI design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That learning several very different APIs at the same time makes my brain hurt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That when the game companies have to push a game back by a year, they have excellent reasons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There ar</a:t>
            </a:r>
            <a:r>
              <a:rPr lang="en-US" dirty="0" smtClean="0"/>
              <a:t>e more ways to apply evolutionary computing techniques than I thought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Create a FPS (First-Person Shooter)</a:t>
            </a:r>
          </a:p>
          <a:p>
            <a:r>
              <a:rPr lang="en-US" dirty="0" smtClean="0"/>
              <a:t>Use a modular weapon system, providing different modes of attack and </a:t>
            </a:r>
            <a:r>
              <a:rPr lang="en-US" dirty="0" smtClean="0"/>
              <a:t>defense from the same ‘weapon’</a:t>
            </a:r>
            <a:endParaRPr lang="en-US" dirty="0" smtClean="0"/>
          </a:p>
          <a:p>
            <a:r>
              <a:rPr lang="en-US" dirty="0" smtClean="0"/>
              <a:t>Instead of using multiple types of enemies to challenge the players, use only a few </a:t>
            </a:r>
            <a:r>
              <a:rPr lang="en-US" dirty="0" smtClean="0"/>
              <a:t>types of enemies that </a:t>
            </a:r>
            <a:r>
              <a:rPr lang="en-US" dirty="0" smtClean="0"/>
              <a:t>‘evolve’ as the player plays the </a:t>
            </a:r>
            <a:r>
              <a:rPr lang="en-US" dirty="0" smtClean="0"/>
              <a:t>game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Files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229600" cy="472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/>
              <a:t>&lt;map name&gt;.map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120x40 grid, representing the floor, wall and ceilings of the terrain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The starting position of the player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&lt;map name&gt;.objects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create the lights and the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tree used by the AI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/>
              <a:t>&lt;map name&gt;.data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/>
              <a:t>Player data and data representing the ‘pool’ used by the Evolutionary Strategy to create new AIs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How was this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Load the name.map file into an array, creating the static objects based off of the array</a:t>
            </a:r>
          </a:p>
          <a:p>
            <a:r>
              <a:rPr lang="en-US" dirty="0" smtClean="0"/>
              <a:t>Load the </a:t>
            </a:r>
            <a:r>
              <a:rPr lang="en-US" dirty="0" err="1" smtClean="0"/>
              <a:t>namd.objects</a:t>
            </a:r>
            <a:r>
              <a:rPr lang="en-US" dirty="0" smtClean="0"/>
              <a:t> file, creating all the objects that need to change over time, sometimes creating threads for them</a:t>
            </a:r>
          </a:p>
          <a:p>
            <a:r>
              <a:rPr lang="en-US" dirty="0" smtClean="0"/>
              <a:t>While the program is playing, not only is the AI over-mind creating children to be placed in the game, but it is also writing the data those children will have into the </a:t>
            </a:r>
            <a:r>
              <a:rPr lang="en-US" dirty="0" err="1" smtClean="0"/>
              <a:t>name.data</a:t>
            </a:r>
            <a:r>
              <a:rPr lang="en-US" dirty="0" smtClean="0"/>
              <a:t> file.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7" name="Picture 6" descr="screen shot of ga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7724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0"/>
            <a:ext cx="7010400" cy="505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Algorithms</a:t>
            </a:r>
            <a:r>
              <a:rPr lang="en-US" dirty="0" smtClean="0"/>
              <a:t>: Evolutionary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Uncorrelated </a:t>
            </a:r>
            <a:r>
              <a:rPr lang="en-US" dirty="0" smtClean="0"/>
              <a:t>mutation with n-step </a:t>
            </a:r>
            <a:r>
              <a:rPr lang="en-US" dirty="0" smtClean="0"/>
              <a:t>sizes</a:t>
            </a:r>
          </a:p>
          <a:p>
            <a:pPr lvl="1"/>
            <a:r>
              <a:rPr lang="en-US" dirty="0" smtClean="0"/>
              <a:t>&lt;x</a:t>
            </a:r>
            <a:r>
              <a:rPr lang="en-US" baseline="-25000" dirty="0" smtClean="0"/>
              <a:t>1</a:t>
            </a:r>
            <a:r>
              <a:rPr lang="en-US" dirty="0" smtClean="0"/>
              <a:t>,…,x</a:t>
            </a:r>
            <a:r>
              <a:rPr lang="en-US" baseline="-25000" dirty="0" smtClean="0"/>
              <a:t>n</a:t>
            </a:r>
            <a:r>
              <a:rPr lang="en-US" dirty="0" smtClean="0"/>
              <a:t>,sigma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sigma</a:t>
            </a:r>
            <a:r>
              <a:rPr lang="en-US" baseline="-25000" dirty="0" err="1" smtClean="0"/>
              <a:t>n</a:t>
            </a:r>
            <a:r>
              <a:rPr lang="en-US" dirty="0" smtClean="0"/>
              <a:t>&gt;  where n = 5</a:t>
            </a:r>
            <a:endParaRPr lang="en-US" dirty="0" smtClean="0"/>
          </a:p>
          <a:p>
            <a:r>
              <a:rPr lang="en-US" sz="2800" dirty="0" smtClean="0"/>
              <a:t>Mu </a:t>
            </a:r>
            <a:r>
              <a:rPr lang="en-US" sz="2800" dirty="0" smtClean="0"/>
              <a:t>(number of parents chosen) = 3</a:t>
            </a:r>
            <a:endParaRPr lang="en-US" sz="2800" dirty="0" smtClean="0"/>
          </a:p>
          <a:p>
            <a:r>
              <a:rPr lang="en-US" sz="2800" dirty="0" smtClean="0"/>
              <a:t>Lambda </a:t>
            </a:r>
            <a:r>
              <a:rPr lang="en-US" sz="2800" dirty="0" smtClean="0"/>
              <a:t>(number of children created)= 9</a:t>
            </a:r>
            <a:endParaRPr lang="en-US" sz="2800" dirty="0" smtClean="0"/>
          </a:p>
          <a:p>
            <a:r>
              <a:rPr lang="en-US" sz="2800" dirty="0" smtClean="0"/>
              <a:t>Tau (rate of learning, usually 1/</a:t>
            </a:r>
            <a:r>
              <a:rPr lang="en-US" sz="2800" dirty="0" err="1" smtClean="0"/>
              <a:t>sqrt</a:t>
            </a:r>
            <a:r>
              <a:rPr lang="en-US" sz="2800" dirty="0" smtClean="0"/>
              <a:t>(2n) )  = 2</a:t>
            </a:r>
          </a:p>
          <a:p>
            <a:r>
              <a:rPr lang="en-US" sz="2800" dirty="0" smtClean="0"/>
              <a:t>Survivor </a:t>
            </a:r>
            <a:r>
              <a:rPr lang="en-US" sz="2800" dirty="0" smtClean="0"/>
              <a:t>selection </a:t>
            </a:r>
            <a:r>
              <a:rPr lang="en-US" sz="2800" dirty="0" smtClean="0"/>
              <a:t>is </a:t>
            </a:r>
            <a:r>
              <a:rPr lang="en-US" sz="2800" dirty="0" smtClean="0"/>
              <a:t>(mu</a:t>
            </a:r>
            <a:r>
              <a:rPr lang="en-US" sz="2800" dirty="0" smtClean="0"/>
              <a:t>, lambda)</a:t>
            </a:r>
          </a:p>
          <a:p>
            <a:r>
              <a:rPr lang="en-US" sz="2800" dirty="0" smtClean="0"/>
              <a:t>Fitness selection is based on time the AI was ‘alive’, and how much damage the AI dealt</a:t>
            </a:r>
          </a:p>
          <a:p>
            <a:r>
              <a:rPr lang="en-US" sz="2800" dirty="0" smtClean="0"/>
              <a:t>Fitness weighted by linear normalization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Algorithms</a:t>
            </a:r>
            <a:r>
              <a:rPr lang="en-US" dirty="0" smtClean="0"/>
              <a:t>: AI Finite-state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57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Spawn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</a:t>
            </a:r>
            <a:r>
              <a:rPr lang="en-US" sz="2800" dirty="0" smtClean="0"/>
              <a:t>alk nearest path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If see opponent, decide what to do: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400" dirty="0" smtClean="0"/>
              <a:t>Attack with ranged attack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400" dirty="0" smtClean="0"/>
              <a:t>Cast spell on self and attack with close-ranged attack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400" dirty="0" smtClean="0"/>
              <a:t>Run away and cast trap spell on floor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Repeat #3 until opponent is dead or you are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Go to nearest path and do #2</a:t>
            </a:r>
            <a:endParaRPr lang="en-US" sz="2800" dirty="0" smtClean="0"/>
          </a:p>
          <a:p>
            <a:pPr marL="914400" lvl="1" indent="-514350">
              <a:buAutoNum type="arabicPeriod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Algorithms</a:t>
            </a:r>
            <a:r>
              <a:rPr lang="en-US" dirty="0" smtClean="0"/>
              <a:t>: Collision Detection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57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914400" lvl="1" indent="-514350">
              <a:buNone/>
            </a:pPr>
            <a:r>
              <a:rPr lang="en-US" sz="2400" dirty="0" smtClean="0"/>
              <a:t>  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507882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445</Words>
  <Application>Microsoft Office PowerPoint</Application>
  <PresentationFormat>On-screen Show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New World Or People Keep Telling Me This is Ambitious</vt:lpstr>
      <vt:lpstr>Overview</vt:lpstr>
      <vt:lpstr>Data Files</vt:lpstr>
      <vt:lpstr>How was this created?</vt:lpstr>
      <vt:lpstr>Final Product</vt:lpstr>
      <vt:lpstr>System Architecture</vt:lpstr>
      <vt:lpstr>Algorithms: Evolutionary Strategy</vt:lpstr>
      <vt:lpstr>Algorithms: AI Finite-state Machine</vt:lpstr>
      <vt:lpstr>Algorithms: Collision Detection</vt:lpstr>
      <vt:lpstr>Timeline</vt:lpstr>
      <vt:lpstr>Conclusion</vt:lpstr>
    </vt:vector>
  </TitlesOfParts>
  <Company>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World</dc:title>
  <dc:creator>jjlewis</dc:creator>
  <cp:lastModifiedBy>student</cp:lastModifiedBy>
  <cp:revision>48</cp:revision>
  <dcterms:created xsi:type="dcterms:W3CDTF">2010-02-23T17:31:23Z</dcterms:created>
  <dcterms:modified xsi:type="dcterms:W3CDTF">2010-04-13T09:47:38Z</dcterms:modified>
</cp:coreProperties>
</file>