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8B5A5-4A92-D84E-AE28-DB3CFCFE140D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AEE75-876F-CF46-9ACA-B93420B12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556" b="1" dirty="0">
                <a:latin typeface="Arial"/>
                <a:cs typeface="Arial"/>
              </a:rPr>
              <a:t>An Automated Scheduler for Specials</a:t>
            </a:r>
            <a:r>
              <a:rPr lang="en-US" sz="3556" dirty="0">
                <a:latin typeface="Arial"/>
                <a:cs typeface="Arial"/>
              </a:rPr>
              <a:t/>
            </a:r>
            <a:br>
              <a:rPr lang="en-US" sz="3556" dirty="0">
                <a:latin typeface="Arial"/>
                <a:cs typeface="Arial"/>
              </a:rPr>
            </a:br>
            <a:r>
              <a:rPr lang="en-US" sz="3556" b="1" dirty="0">
                <a:latin typeface="Arial"/>
                <a:cs typeface="Arial"/>
              </a:rPr>
              <a:t>at </a:t>
            </a:r>
            <a:r>
              <a:rPr lang="en-US" sz="3556" b="1" dirty="0" err="1">
                <a:latin typeface="Arial"/>
                <a:cs typeface="Arial"/>
              </a:rPr>
              <a:t>Creekside</a:t>
            </a:r>
            <a:r>
              <a:rPr lang="en-US" sz="3556" b="1" dirty="0">
                <a:latin typeface="Arial"/>
                <a:cs typeface="Arial"/>
              </a:rPr>
              <a:t> Park Elementary School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Bruce Templeton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CS 470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734"/>
            <a:ext cx="7772400" cy="772319"/>
          </a:xfrm>
        </p:spPr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1053"/>
            <a:ext cx="7772400" cy="4727747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8804"/>
            <a:ext cx="9144000" cy="529956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936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205" y="693670"/>
            <a:ext cx="8356875" cy="4545513"/>
          </a:xfrm>
        </p:spPr>
        <p:txBody>
          <a:bodyPr>
            <a:normAutofit/>
          </a:bodyPr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Goal </a:t>
            </a:r>
          </a:p>
          <a:p>
            <a:pPr lvl="1"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Created </a:t>
            </a:r>
            <a:r>
              <a:rPr lang="en-US" dirty="0" smtClean="0">
                <a:solidFill>
                  <a:srgbClr val="000000"/>
                </a:solidFill>
              </a:rPr>
              <a:t>a program that will significantly reduce the time it takes to schedule specials.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Challenges</a:t>
            </a:r>
            <a:endParaRPr lang="en-US" dirty="0" smtClean="0">
              <a:solidFill>
                <a:srgbClr val="000000"/>
              </a:solidFill>
            </a:endParaRPr>
          </a:p>
          <a:p>
            <a:pPr lvl="1"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Dealing with a client who is not sure what they want. The UI has changed quite a bit from the initial design.</a:t>
            </a:r>
          </a:p>
          <a:p>
            <a:pPr lvl="1"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Staying on schedule with all the changes</a:t>
            </a:r>
          </a:p>
          <a:p>
            <a:pPr lvl="1" algn="l">
              <a:buFont typeface="Arial"/>
              <a:buChar char="•"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0753"/>
            <a:ext cx="7772400" cy="1470025"/>
          </a:xfrm>
        </p:spPr>
        <p:txBody>
          <a:bodyPr/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4175"/>
            <a:ext cx="7772400" cy="5445062"/>
          </a:xfrm>
        </p:spPr>
        <p:txBody>
          <a:bodyPr/>
          <a:lstStyle/>
          <a:p>
            <a:pPr algn="l"/>
            <a:endParaRPr lang="en-US" dirty="0" smtClean="0"/>
          </a:p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Goal</a:t>
            </a:r>
          </a:p>
          <a:p>
            <a:pPr lvl="1" algn="l"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</a:rPr>
              <a:t> Develop a program to assist in the scheduling of times for students to be in ‘Specials’.</a:t>
            </a:r>
          </a:p>
          <a:p>
            <a:pPr lvl="1" algn="l"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</a:rPr>
              <a:t> The client is the </a:t>
            </a:r>
            <a:r>
              <a:rPr lang="en-US" sz="2400" dirty="0" err="1" smtClean="0">
                <a:solidFill>
                  <a:srgbClr val="000000"/>
                </a:solidFill>
              </a:rPr>
              <a:t>Creekside</a:t>
            </a:r>
            <a:r>
              <a:rPr lang="en-US" sz="2400" dirty="0" smtClean="0">
                <a:solidFill>
                  <a:srgbClr val="000000"/>
                </a:solidFill>
              </a:rPr>
              <a:t> Park Title One department.</a:t>
            </a:r>
          </a:p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Why?</a:t>
            </a:r>
          </a:p>
          <a:p>
            <a:pPr lvl="1" algn="l"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</a:rPr>
              <a:t>The Title One department is currently doing this scheduling completely by hand.</a:t>
            </a:r>
          </a:p>
          <a:p>
            <a:pPr lvl="1" algn="l"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00"/>
                </a:solidFill>
              </a:rPr>
              <a:t>This program will significantly reduce the time it takes to schedule the ‘Specials’ for the classrooms each year.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78"/>
            <a:ext cx="7772400" cy="1470025"/>
          </a:xfrm>
        </p:spPr>
        <p:txBody>
          <a:bodyPr/>
          <a:lstStyle/>
          <a:p>
            <a:r>
              <a:rPr lang="en-US" dirty="0" smtClean="0"/>
              <a:t>What is a Special?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6669"/>
            <a:ext cx="7772400" cy="5143834"/>
          </a:xfrm>
        </p:spPr>
        <p:txBody>
          <a:bodyPr>
            <a:normAutofit/>
          </a:bodyPr>
          <a:lstStyle/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 A Special is a scheduled time which students are required to be performing a specific task.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Examples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PE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Music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Lunch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Reading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Math</a:t>
            </a:r>
          </a:p>
          <a:p>
            <a:pPr lvl="1" algn="l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 Science</a:t>
            </a:r>
          </a:p>
          <a:p>
            <a:pPr algn="l">
              <a:buFont typeface="Arial"/>
              <a:buChar char="•"/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4109"/>
            <a:ext cx="7772400" cy="1470025"/>
          </a:xfrm>
        </p:spPr>
        <p:txBody>
          <a:bodyPr/>
          <a:lstStyle/>
          <a:p>
            <a:r>
              <a:rPr lang="en-US" dirty="0" smtClean="0"/>
              <a:t>Special Requirements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533" y="1451372"/>
            <a:ext cx="8463603" cy="4941068"/>
          </a:xfrm>
        </p:spPr>
        <p:txBody>
          <a:bodyPr>
            <a:normAutofit lnSpcReduction="10000"/>
          </a:bodyPr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May be assigned to the entire grade.</a:t>
            </a: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May be a daily item.</a:t>
            </a: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Special may be in a different classroom.</a:t>
            </a: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Only one special at a time per classroom.</a:t>
            </a: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Lengths must be in multiples of 5 minutes.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GUI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0197" r="-10197"/>
          <a:stretch>
            <a:fillRect/>
          </a:stretch>
        </p:blipFill>
        <p:spPr>
          <a:xfrm>
            <a:off x="457200" y="1179384"/>
            <a:ext cx="8229600" cy="534124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0156"/>
            <a:ext cx="7772400" cy="1470025"/>
          </a:xfrm>
        </p:spPr>
        <p:txBody>
          <a:bodyPr/>
          <a:lstStyle/>
          <a:p>
            <a:r>
              <a:rPr lang="en-US" dirty="0" smtClean="0"/>
              <a:t>How as this Created?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167" y="1790181"/>
            <a:ext cx="8527641" cy="3278950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The entire program is written in Java</a:t>
            </a: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The GUI was designed in </a:t>
            </a:r>
            <a:r>
              <a:rPr lang="en-US" dirty="0" err="1" smtClean="0">
                <a:solidFill>
                  <a:srgbClr val="000000"/>
                </a:solidFill>
              </a:rPr>
              <a:t>NetBeans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781"/>
            <a:ext cx="7772400" cy="6762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Layou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56702"/>
            <a:ext cx="8458200" cy="570129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734"/>
            <a:ext cx="7772400" cy="772319"/>
          </a:xfrm>
        </p:spPr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1053"/>
            <a:ext cx="7772400" cy="4727747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Schedule 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Stores the schedule for each classroom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This is done with a 2D array</a:t>
            </a:r>
          </a:p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Classroom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This class represents each classroom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Does all conflict checking when adding or removing a special from the schedule</a:t>
            </a:r>
          </a:p>
          <a:p>
            <a:pPr lvl="1" algn="l">
              <a:buClr>
                <a:schemeClr val="tx1"/>
              </a:buClr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734"/>
            <a:ext cx="7772400" cy="772319"/>
          </a:xfrm>
        </p:spPr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1053"/>
            <a:ext cx="7772400" cy="5700297"/>
          </a:xfrm>
        </p:spPr>
        <p:txBody>
          <a:bodyPr>
            <a:normAutofit lnSpcReduction="10000"/>
          </a:bodyPr>
          <a:lstStyle/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Special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This class hold all the information for each special</a:t>
            </a:r>
            <a:endParaRPr lang="en-US" dirty="0" smtClean="0">
              <a:solidFill>
                <a:schemeClr val="tx1"/>
              </a:solidFill>
            </a:endParaRPr>
          </a:p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MSchedule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This is the manual scheduler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All specials are stored in an array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All Classrooms are stored in an array</a:t>
            </a:r>
          </a:p>
          <a:p>
            <a:pPr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LoadSave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Saves and load the classrooms and specials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option to import specials from a previous year</a:t>
            </a:r>
          </a:p>
          <a:p>
            <a:pPr lvl="1" algn="l">
              <a:buClr>
                <a:schemeClr val="tx1"/>
              </a:buClr>
              <a:buFont typeface="Arial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331</Words>
  <Application>Microsoft Macintosh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 Automated Scheduler for Specials at Creekside Park Elementary School </vt:lpstr>
      <vt:lpstr>System Overview</vt:lpstr>
      <vt:lpstr>What is a Special?</vt:lpstr>
      <vt:lpstr>Special Requirements</vt:lpstr>
      <vt:lpstr>Current GUI</vt:lpstr>
      <vt:lpstr>How as this Created?</vt:lpstr>
      <vt:lpstr>System Architecture</vt:lpstr>
      <vt:lpstr>Classes</vt:lpstr>
      <vt:lpstr>Classes</vt:lpstr>
      <vt:lpstr>Schedule</vt:lpstr>
      <vt:lpstr>Conclusion</vt:lpstr>
    </vt:vector>
  </TitlesOfParts>
  <Company>Anchorage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Automated Scheduler for Specials at Creekside Park Elementary School </dc:title>
  <dc:creator>ASD Staff</dc:creator>
  <cp:lastModifiedBy>ASD</cp:lastModifiedBy>
  <cp:revision>5</cp:revision>
  <dcterms:created xsi:type="dcterms:W3CDTF">2010-04-13T21:31:00Z</dcterms:created>
  <dcterms:modified xsi:type="dcterms:W3CDTF">2010-04-13T21:51:19Z</dcterms:modified>
</cp:coreProperties>
</file>