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1" r:id="rId5"/>
    <p:sldId id="262" r:id="rId6"/>
    <p:sldId id="267" r:id="rId7"/>
    <p:sldId id="264" r:id="rId8"/>
    <p:sldId id="265" r:id="rId9"/>
    <p:sldId id="268" r:id="rId10"/>
    <p:sldId id="269" r:id="rId11"/>
    <p:sldId id="266" r:id="rId12"/>
    <p:sldId id="270" r:id="rId13"/>
    <p:sldId id="271" r:id="rId14"/>
    <p:sldId id="274" r:id="rId15"/>
    <p:sldId id="273" r:id="rId1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PowerPoin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Hours spent per area</a:t>
            </a:r>
          </a:p>
        </c:rich>
      </c:tx>
      <c:layout>
        <c:manualLayout>
          <c:xMode val="edge"/>
          <c:yMode val="edge"/>
          <c:x val="0.6110589822105571"/>
          <c:y val="0.17857142857142863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Hours spent</c:v>
                </c:pt>
              </c:strCache>
            </c:strRef>
          </c:tx>
          <c:dLbls>
            <c:showVal val="1"/>
            <c:showLeaderLines val="1"/>
          </c:dLbls>
          <c:cat>
            <c:strRef>
              <c:f>Sheet1!$A$2:$A$7</c:f>
              <c:strCache>
                <c:ptCount val="6"/>
                <c:pt idx="0">
                  <c:v>Requirements</c:v>
                </c:pt>
                <c:pt idx="1">
                  <c:v>Design</c:v>
                </c:pt>
                <c:pt idx="2">
                  <c:v>Implementation</c:v>
                </c:pt>
                <c:pt idx="3">
                  <c:v>Testing</c:v>
                </c:pt>
                <c:pt idx="4">
                  <c:v>Writeup</c:v>
                </c:pt>
                <c:pt idx="5">
                  <c:v>Presentation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</c:v>
                </c:pt>
                <c:pt idx="1">
                  <c:v>26</c:v>
                </c:pt>
                <c:pt idx="2">
                  <c:v>28</c:v>
                </c:pt>
                <c:pt idx="3">
                  <c:v>14</c:v>
                </c:pt>
                <c:pt idx="4">
                  <c:v>12</c:v>
                </c:pt>
                <c:pt idx="5">
                  <c:v>12</c:v>
                </c:pt>
              </c:numCache>
            </c:numRef>
          </c:val>
        </c:ser>
      </c:pie3DChart>
    </c:plotArea>
    <c:legend>
      <c:legendPos val="r"/>
      <c:layout/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Reality</a:t>
            </a:r>
            <a:endParaRPr lang="en-US" dirty="0"/>
          </a:p>
        </c:rich>
      </c:tx>
      <c:layout>
        <c:manualLayout>
          <c:xMode val="edge"/>
          <c:yMode val="edge"/>
          <c:x val="0.61105898221055743"/>
          <c:y val="0.17857142857142877"/>
        </c:manualLayout>
      </c:layout>
    </c:title>
    <c:view3D>
      <c:rotX val="30"/>
      <c:perspective val="30"/>
    </c:view3D>
    <c:plotArea>
      <c:layout/>
      <c:pie3DChart>
        <c:varyColors val="1"/>
        <c:ser>
          <c:idx val="1"/>
          <c:order val="1"/>
          <c:tx>
            <c:strRef>
              <c:f>Sheet1!$B$1</c:f>
              <c:strCache>
                <c:ptCount val="1"/>
                <c:pt idx="0">
                  <c:v>Reality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Requirements</c:v>
                </c:pt>
                <c:pt idx="1">
                  <c:v>Design</c:v>
                </c:pt>
                <c:pt idx="2">
                  <c:v>Implementation</c:v>
                </c:pt>
                <c:pt idx="3">
                  <c:v>Testing</c:v>
                </c:pt>
                <c:pt idx="4">
                  <c:v>Writeup</c:v>
                </c:pt>
                <c:pt idx="5">
                  <c:v>Presentation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10</c:v>
                </c:pt>
                <c:pt idx="2">
                  <c:v>80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Reality</c:v>
                </c:pt>
              </c:strCache>
            </c:strRef>
          </c:tx>
          <c:dLbls>
            <c:showVal val="1"/>
            <c:showLeaderLines val="1"/>
          </c:dLbls>
          <c:cat>
            <c:strRef>
              <c:f>Sheet1!$A$2:$A$7</c:f>
              <c:strCache>
                <c:ptCount val="6"/>
                <c:pt idx="0">
                  <c:v>Requirements</c:v>
                </c:pt>
                <c:pt idx="1">
                  <c:v>Design</c:v>
                </c:pt>
                <c:pt idx="2">
                  <c:v>Implementation</c:v>
                </c:pt>
                <c:pt idx="3">
                  <c:v>Testing</c:v>
                </c:pt>
                <c:pt idx="4">
                  <c:v>Writeup</c:v>
                </c:pt>
                <c:pt idx="5">
                  <c:v>Presentation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10</c:v>
                </c:pt>
                <c:pt idx="2">
                  <c:v>80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</c:ser>
      </c:pie3DChart>
    </c:plotArea>
    <c:legend>
      <c:legendPos val="r"/>
      <c:layout/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Proposal Estimate</a:t>
            </a:r>
            <a:endParaRPr lang="en-US" dirty="0"/>
          </a:p>
        </c:rich>
      </c:tx>
      <c:layout>
        <c:manualLayout>
          <c:xMode val="edge"/>
          <c:yMode val="edge"/>
          <c:x val="0.63073224334387856"/>
          <c:y val="0.10292325623544007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'[Chart in Microsoft Office PowerPoint]Sheet1'!$B$1</c:f>
              <c:strCache>
                <c:ptCount val="1"/>
                <c:pt idx="0">
                  <c:v>Hours spent</c:v>
                </c:pt>
              </c:strCache>
            </c:strRef>
          </c:tx>
          <c:cat>
            <c:strRef>
              <c:f>'[Chart in Microsoft Office PowerPoint]Sheet1'!$A$2:$A$7</c:f>
              <c:strCache>
                <c:ptCount val="6"/>
                <c:pt idx="0">
                  <c:v>Requirements</c:v>
                </c:pt>
                <c:pt idx="1">
                  <c:v>Design</c:v>
                </c:pt>
                <c:pt idx="2">
                  <c:v>Implementation</c:v>
                </c:pt>
                <c:pt idx="3">
                  <c:v>Testing</c:v>
                </c:pt>
                <c:pt idx="4">
                  <c:v>Writeup</c:v>
                </c:pt>
                <c:pt idx="5">
                  <c:v>Presentation</c:v>
                </c:pt>
              </c:strCache>
            </c:strRef>
          </c:cat>
          <c:val>
            <c:numRef>
              <c:f>'[Chart in Microsoft Office PowerPoint]Sheet1'!$B$2:$B$7</c:f>
              <c:numCache>
                <c:formatCode>General</c:formatCode>
                <c:ptCount val="6"/>
                <c:pt idx="0">
                  <c:v>16</c:v>
                </c:pt>
                <c:pt idx="1">
                  <c:v>26</c:v>
                </c:pt>
                <c:pt idx="2">
                  <c:v>28</c:v>
                </c:pt>
                <c:pt idx="3">
                  <c:v>14</c:v>
                </c:pt>
                <c:pt idx="4">
                  <c:v>12</c:v>
                </c:pt>
                <c:pt idx="5">
                  <c:v>12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5E4F9-8454-4671-AB0A-66C02C75C0CC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91E04-2D93-4E42-BE5D-F758A19322E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801C8-F489-4919-B54D-C813F0A9B1C4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3F629-91D6-4915-B857-9B8096E5ACA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C1DFB-A06B-41AE-B5F2-4A55B4105178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829DC-EB8D-49CD-B05D-68B7B1BEEBF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5F607-52CA-44D1-9FF1-0DC56C4203F3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E0BD9-D8EE-4E1C-B813-C4A983F6302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BE857-3407-4C9D-8F6E-6F63928922CB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D76A2-DF4D-4C98-9540-2872F287026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EC0CB-C5EC-4F67-9FA6-46CEE71527C9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85496-8C90-4E7B-9B36-645716F7959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88186-D498-4DD2-9A20-2E76F348BA39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0BFA7-4CE7-4C98-98D7-D9ACA5B14CC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9928A-E81B-4330-A680-7BA788F19E80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F3164-11F5-4838-B0D3-08D3C1864A5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F5E83-78AC-4F9C-B6E2-3C62F3C767D1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7BD33-05E8-4596-AE31-ED02781569A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4880C-FE63-4E29-8D09-D69C3C113240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E47CC-7066-43FA-8A18-4C1EB8E1EFE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0E285-11A2-46AE-B6FB-06EE4B9E41A6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9206E-872F-4216-9195-860E6AAEBB7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8554E6-5AF6-4F2B-97A2-976844F44B5E}" type="datetimeFigureOut">
              <a:rPr lang="fr-FR"/>
              <a:pPr>
                <a:defRPr/>
              </a:pPr>
              <a:t>14/04/2010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C51E57-7926-4CB4-A9A3-D79A15FCEAF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571604" y="1000108"/>
            <a:ext cx="6629400" cy="11430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Guitar</a:t>
            </a:r>
            <a:r>
              <a:rPr lang="fr-CA" dirty="0" smtClean="0">
                <a:solidFill>
                  <a:schemeClr val="bg1"/>
                </a:solidFill>
              </a:rPr>
              <a:t> Trainer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14500" y="2000240"/>
            <a:ext cx="5643582" cy="928698"/>
          </a:xfrm>
        </p:spPr>
        <p:txBody>
          <a:bodyPr rtlCol="0">
            <a:normAutofit fontScale="55000" lnSpcReduction="20000"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A" dirty="0" smtClean="0">
                <a:solidFill>
                  <a:schemeClr val="bg1"/>
                </a:solidFill>
              </a:rPr>
              <a:t>Adam Janke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A" dirty="0" smtClean="0">
                <a:solidFill>
                  <a:schemeClr val="bg1"/>
                </a:solidFill>
              </a:rPr>
              <a:t>CS 470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Final</a:t>
            </a:r>
            <a:r>
              <a:rPr lang="fr-CA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Sound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r>
              <a:rPr lang="en-US" sz="2800" dirty="0" smtClean="0"/>
              <a:t>The capabilities for MIDI playback are there (MIDI information is in the file)</a:t>
            </a:r>
          </a:p>
          <a:p>
            <a:r>
              <a:rPr lang="en-US" sz="2800" dirty="0" smtClean="0"/>
              <a:t>I would like to have this implemented by demo time</a:t>
            </a:r>
          </a:p>
          <a:p>
            <a:r>
              <a:rPr lang="en-US" sz="2800" dirty="0" smtClean="0"/>
              <a:t>Currently, the song plays with no audio accompaniment</a:t>
            </a:r>
            <a:endParaRPr lang="en-US" sz="2800" dirty="0" smtClean="0"/>
          </a:p>
          <a:p>
            <a:r>
              <a:rPr lang="en-US" sz="2800" dirty="0" smtClean="0"/>
              <a:t>Might have to concede to time and just have it play back an MP3 which is much easier</a:t>
            </a:r>
          </a:p>
          <a:p>
            <a:r>
              <a:rPr lang="en-US" sz="2800" dirty="0" smtClean="0"/>
              <a:t>Less dynamic since user would have to provide MP3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Class Diagram</a:t>
            </a:r>
            <a:endParaRPr lang="en-US" dirty="0" smtClean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142984"/>
            <a:ext cx="6357982" cy="5495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Prototyping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900634"/>
          </a:xfrm>
        </p:spPr>
        <p:txBody>
          <a:bodyPr/>
          <a:lstStyle/>
          <a:p>
            <a:r>
              <a:rPr lang="en-US" sz="2800" dirty="0" smtClean="0"/>
              <a:t>I used prototyping since I had a feeling my own requirements would change slightly over time (and I was right!)</a:t>
            </a:r>
          </a:p>
          <a:p>
            <a:pPr lvl="1"/>
            <a:r>
              <a:rPr lang="en-US" sz="2400" dirty="0" smtClean="0"/>
              <a:t>Scrapped standard-less guitar tab file reading in favor of the Guitar Pro format. Implementing a reader for this took much longer than anticipated</a:t>
            </a:r>
          </a:p>
          <a:p>
            <a:pPr lvl="2"/>
            <a:r>
              <a:rPr lang="en-US" sz="2000" dirty="0" smtClean="0"/>
              <a:t>Allowed for much more dynamic of a program, however</a:t>
            </a:r>
          </a:p>
          <a:p>
            <a:pPr lvl="1"/>
            <a:r>
              <a:rPr lang="en-US" sz="2400" dirty="0" smtClean="0"/>
              <a:t>Guitar Pro format allowed for departure from visual chord diagrams</a:t>
            </a:r>
          </a:p>
          <a:p>
            <a:pPr lvl="2"/>
            <a:r>
              <a:rPr lang="en-US" sz="2000" dirty="0" smtClean="0"/>
              <a:t>“Real” style sheet music results in same benefit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Planning &amp; Scheduling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r>
              <a:rPr lang="en-US" dirty="0" smtClean="0"/>
              <a:t>In proposal guessed 12 hours/week</a:t>
            </a:r>
          </a:p>
          <a:p>
            <a:pPr lvl="1"/>
            <a:r>
              <a:rPr lang="en-US" dirty="0" smtClean="0"/>
              <a:t>I was pretty much on par with this</a:t>
            </a:r>
          </a:p>
          <a:p>
            <a:pPr lvl="1"/>
            <a:r>
              <a:rPr lang="en-US" dirty="0" smtClean="0"/>
              <a:t>Since requirements changed, however, my total time estimate was not as good</a:t>
            </a:r>
            <a:endParaRPr lang="en-US" dirty="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2214546" y="3500438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Planning &amp; Scheduling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2071670" y="3929066"/>
          <a:ext cx="4286280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071670" y="1357298"/>
          <a:ext cx="4286280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Conclusion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r>
              <a:rPr lang="en-US" sz="3100" dirty="0" smtClean="0"/>
              <a:t>Implemented a much harder project than I anticipated</a:t>
            </a:r>
          </a:p>
          <a:p>
            <a:r>
              <a:rPr lang="en-US" sz="3100" dirty="0" smtClean="0"/>
              <a:t>Gained experience in various aspects I had not worked much with</a:t>
            </a:r>
          </a:p>
          <a:p>
            <a:pPr lvl="1"/>
            <a:r>
              <a:rPr lang="en-US" dirty="0" smtClean="0"/>
              <a:t>Binary file reading</a:t>
            </a:r>
          </a:p>
          <a:p>
            <a:pPr lvl="1"/>
            <a:r>
              <a:rPr lang="en-US" dirty="0" smtClean="0"/>
              <a:t>Audio playback</a:t>
            </a:r>
          </a:p>
          <a:p>
            <a:pPr lvl="1"/>
            <a:r>
              <a:rPr lang="en-US" dirty="0" smtClean="0"/>
              <a:t>Play/stop </a:t>
            </a:r>
          </a:p>
          <a:p>
            <a:r>
              <a:rPr lang="en-US" sz="3100" dirty="0" smtClean="0"/>
              <a:t>More C# experience</a:t>
            </a:r>
          </a:p>
          <a:p>
            <a:r>
              <a:rPr lang="en-US" sz="3100" dirty="0" smtClean="0"/>
              <a:t>A non-toy project of significant scope</a:t>
            </a:r>
            <a:endParaRPr lang="en-US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Project Overview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Create an application that will assist guitar players in learning new songs</a:t>
            </a:r>
          </a:p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As a guitar player in training, creating an application that will help better myself and any others is a worthwhile project</a:t>
            </a:r>
          </a:p>
          <a:p>
            <a:pPr lvl="1"/>
            <a:r>
              <a:rPr lang="en-US" dirty="0" smtClean="0"/>
              <a:t>Better myself in Windows Form applications and 2D graphics drawing</a:t>
            </a:r>
            <a:endParaRPr lang="en-US" dirty="0" smtClean="0"/>
          </a:p>
          <a:p>
            <a:pPr lvl="1"/>
            <a:endParaRPr lang="fr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Feature List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70" y="1357298"/>
            <a:ext cx="6615112" cy="5357850"/>
          </a:xfrm>
        </p:spPr>
        <p:txBody>
          <a:bodyPr/>
          <a:lstStyle/>
          <a:p>
            <a:r>
              <a:rPr lang="en-US" sz="2900" dirty="0" smtClean="0"/>
              <a:t>Read a specific binary file type named Guitar Pro (specifically, version 4)</a:t>
            </a:r>
            <a:endParaRPr lang="en-US" sz="2900" dirty="0" smtClean="0"/>
          </a:p>
          <a:p>
            <a:r>
              <a:rPr lang="en-US" sz="2900" dirty="0" smtClean="0"/>
              <a:t>Use the information read from the file to draw music tablature for each of the tracks defined (guitar, drums, bass, etc)</a:t>
            </a:r>
            <a:endParaRPr lang="en-US" sz="2900" dirty="0" smtClean="0"/>
          </a:p>
          <a:p>
            <a:r>
              <a:rPr lang="en-US" sz="2900" dirty="0" smtClean="0"/>
              <a:t>Allow the user to search and view YouTube </a:t>
            </a:r>
            <a:r>
              <a:rPr lang="en-US" sz="2900" dirty="0" smtClean="0"/>
              <a:t>videos for assistance</a:t>
            </a:r>
            <a:endParaRPr lang="en-US" sz="2900" dirty="0" smtClean="0"/>
          </a:p>
          <a:p>
            <a:r>
              <a:rPr lang="en-US" sz="2900" dirty="0" smtClean="0"/>
              <a:t>Written </a:t>
            </a:r>
            <a:r>
              <a:rPr lang="en-US" sz="2900" dirty="0" smtClean="0"/>
              <a:t>in C#</a:t>
            </a:r>
            <a:endParaRPr lang="fr-CA" sz="2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Why Guitar Pro Files?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214546" y="1571612"/>
            <a:ext cx="66151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professionally defined standard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3200" dirty="0" smtClean="0">
                <a:latin typeface="+mn-lt"/>
              </a:rPr>
              <a:t>Large user base and already has tablature written for just about any song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Contains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several aspects of my project (such as lyrics, tempo, notes, etc) into one place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Guitar Pro File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r>
              <a:rPr lang="en-US" dirty="0" smtClean="0"/>
              <a:t>The file is laid out as such:</a:t>
            </a:r>
            <a:endParaRPr lang="fr-CA" dirty="0" smtClean="0"/>
          </a:p>
          <a:p>
            <a:endParaRPr lang="en-US" dirty="0" smtClean="0"/>
          </a:p>
        </p:txBody>
      </p:sp>
      <p:pic>
        <p:nvPicPr>
          <p:cNvPr id="4" name="Picture 3" descr="File Structu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2214554"/>
            <a:ext cx="3629389" cy="42173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What it looks like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214422"/>
            <a:ext cx="6858048" cy="5377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How is </a:t>
            </a:r>
            <a:r>
              <a:rPr lang="en-US" dirty="0" smtClean="0"/>
              <a:t>it drawn?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972072"/>
          </a:xfrm>
        </p:spPr>
        <p:txBody>
          <a:bodyPr/>
          <a:lstStyle/>
          <a:p>
            <a:r>
              <a:rPr lang="en-US" sz="2400" dirty="0" smtClean="0"/>
              <a:t>Read in the Guitar Pro file sequentially since most sections of the file have no maximum or minimum length</a:t>
            </a:r>
          </a:p>
          <a:p>
            <a:r>
              <a:rPr lang="en-US" sz="2400" dirty="0" smtClean="0"/>
              <a:t>Save each part of the file in a particular class. </a:t>
            </a:r>
            <a:r>
              <a:rPr lang="en-US" sz="2400" dirty="0" smtClean="0"/>
              <a:t>A song is read in, which has tracks, each of which have measures, each of which have notes or rests, which have durations and effects (bends, hammer-on/pull-offs, vibrato, etc)</a:t>
            </a:r>
          </a:p>
          <a:p>
            <a:r>
              <a:rPr lang="en-US" sz="2400" dirty="0" smtClean="0"/>
              <a:t>Measures must belong to tracks and each track must account for different instrument types</a:t>
            </a:r>
          </a:p>
          <a:p>
            <a:r>
              <a:rPr lang="en-US" sz="2400" dirty="0" smtClean="0"/>
              <a:t>Songs have keys and tempos</a:t>
            </a:r>
          </a:p>
          <a:p>
            <a:r>
              <a:rPr lang="en-US" sz="2400" dirty="0" smtClean="0"/>
              <a:t>There is a lot to account for!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How is it drawn continued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972072"/>
          </a:xfrm>
        </p:spPr>
        <p:txBody>
          <a:bodyPr/>
          <a:lstStyle/>
          <a:p>
            <a:r>
              <a:rPr lang="en-US" sz="2400" dirty="0" smtClean="0"/>
              <a:t>Similar to saving all the song information, drawing window requires a lot of depth.</a:t>
            </a:r>
          </a:p>
          <a:p>
            <a:r>
              <a:rPr lang="en-US" sz="2400" dirty="0" smtClean="0"/>
              <a:t>The frame main window is drawn</a:t>
            </a:r>
          </a:p>
          <a:p>
            <a:r>
              <a:rPr lang="en-US" sz="2400" dirty="0" smtClean="0"/>
              <a:t>On top of the main window a panel is drawn that contains all the tracks</a:t>
            </a:r>
          </a:p>
          <a:p>
            <a:r>
              <a:rPr lang="en-US" sz="2400" dirty="0" smtClean="0"/>
              <a:t>Each track is drawn on top of that</a:t>
            </a:r>
            <a:r>
              <a:rPr lang="en-US" sz="2400" dirty="0" smtClean="0"/>
              <a:t> and each measure over the track it belongs to</a:t>
            </a:r>
          </a:p>
          <a:p>
            <a:r>
              <a:rPr lang="en-US" sz="2400" dirty="0" smtClean="0"/>
              <a:t>Further, each note, note effect, and rest is drawn on top of its measure</a:t>
            </a:r>
          </a:p>
          <a:p>
            <a:r>
              <a:rPr lang="en-US" sz="2400" dirty="0" smtClean="0"/>
              <a:t>Care must be taken to ensure elements are drawn in the proper order else something may be drawn on top of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71688" y="274638"/>
            <a:ext cx="6615112" cy="1143000"/>
          </a:xfrm>
        </p:spPr>
        <p:txBody>
          <a:bodyPr/>
          <a:lstStyle/>
          <a:p>
            <a:pPr algn="l"/>
            <a:r>
              <a:rPr lang="en-US" dirty="0" smtClean="0"/>
              <a:t>Real-time playing</a:t>
            </a:r>
            <a:endParaRPr lang="en-US" dirty="0" smtClean="0"/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71688" y="1600200"/>
            <a:ext cx="6615112" cy="4525963"/>
          </a:xfrm>
        </p:spPr>
        <p:txBody>
          <a:bodyPr/>
          <a:lstStyle/>
          <a:p>
            <a:r>
              <a:rPr lang="en-US" dirty="0" smtClean="0"/>
              <a:t>The measure that the song is currently on will have a red line drawn below it and will follow the song, measure by measure, sing-a-long style</a:t>
            </a:r>
          </a:p>
          <a:p>
            <a:r>
              <a:rPr lang="en-US" dirty="0" smtClean="0"/>
              <a:t>The tracks will automatically scroll along with the song for hands-free play</a:t>
            </a:r>
            <a:endParaRPr lang="fr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</TotalTime>
  <Words>627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Thème Office</vt:lpstr>
      <vt:lpstr>Guitar Trainer</vt:lpstr>
      <vt:lpstr>Project Overview</vt:lpstr>
      <vt:lpstr>Feature List</vt:lpstr>
      <vt:lpstr>Why Guitar Pro Files?</vt:lpstr>
      <vt:lpstr>Guitar Pro File</vt:lpstr>
      <vt:lpstr>What it looks like</vt:lpstr>
      <vt:lpstr>How is it drawn?</vt:lpstr>
      <vt:lpstr>How is it drawn continued</vt:lpstr>
      <vt:lpstr>Real-time playing</vt:lpstr>
      <vt:lpstr>Sound</vt:lpstr>
      <vt:lpstr>Class Diagram</vt:lpstr>
      <vt:lpstr>Prototyping</vt:lpstr>
      <vt:lpstr>Planning &amp; Scheduling</vt:lpstr>
      <vt:lpstr>Planning &amp; Scheduling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Éric Vadeboncoeur</dc:creator>
  <cp:lastModifiedBy>Adam</cp:lastModifiedBy>
  <cp:revision>44</cp:revision>
  <dcterms:created xsi:type="dcterms:W3CDTF">2008-04-06T16:22:40Z</dcterms:created>
  <dcterms:modified xsi:type="dcterms:W3CDTF">2010-04-15T06:39:53Z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TC103814941033</vt:lpwstr>
  </property>
</Properties>
</file>