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62" r:id="rId10"/>
    <p:sldId id="263" r:id="rId11"/>
    <p:sldId id="265" r:id="rId12"/>
    <p:sldId id="268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64727" autoAdjust="0"/>
  </p:normalViewPr>
  <p:slideViewPr>
    <p:cSldViewPr>
      <p:cViewPr varScale="1">
        <p:scale>
          <a:sx n="47" d="100"/>
          <a:sy n="47" d="100"/>
        </p:scale>
        <p:origin x="-11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enrick\My%20Documents\Russell's%20Documents\Pi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40"/>
      <c:rotY val="340"/>
      <c:perspective val="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Requirements</c:v>
                </c:pt>
                <c:pt idx="1">
                  <c:v>Design</c:v>
                </c:pt>
                <c:pt idx="2">
                  <c:v>Implementation</c:v>
                </c:pt>
                <c:pt idx="3">
                  <c:v>Testing</c:v>
                </c:pt>
                <c:pt idx="4">
                  <c:v>Writeup</c:v>
                </c:pt>
                <c:pt idx="5">
                  <c:v>Presentation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90</c:v>
                </c:pt>
                <c:pt idx="3">
                  <c:v>45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ln>
      <a:solidFill>
        <a:schemeClr val="tx1">
          <a:alpha val="87000"/>
        </a:schemeClr>
      </a:solidFill>
    </a:ln>
    <a:effectLst>
      <a:outerShdw blurRad="50800" dist="38100" dir="2700000" algn="tl" rotWithShape="0">
        <a:schemeClr val="tx1">
          <a:alpha val="40000"/>
        </a:schemeClr>
      </a:outerShdw>
    </a:effectLst>
    <a:scene3d>
      <a:camera prst="orthographicFront"/>
      <a:lightRig rig="threePt" dir="t"/>
    </a:scene3d>
    <a:sp3d>
      <a:bevelT/>
    </a:sp3d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CC53A-52DC-4C40-B213-281AD59FE6E1}" type="datetimeFigureOut">
              <a:rPr lang="en-US" smtClean="0"/>
              <a:pPr/>
              <a:t>12/5/2008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5206E-029A-4DCE-986A-7146F86D3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the brief summary. </a:t>
            </a:r>
            <a:r>
              <a:rPr lang="en-US" baseline="0" dirty="0" smtClean="0"/>
              <a:t>User’s identification is secured, passwords are encrypted to 32 characters. </a:t>
            </a:r>
          </a:p>
          <a:p>
            <a:r>
              <a:rPr lang="en-US" baseline="0" dirty="0" smtClean="0"/>
              <a:t>I have set to store the file name of any uploads. But file will be uploaded in a directory. All the information are validated before storing on the database. This screen shot shows the sample of user’s information (myself). You can see my password here.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06E-029A-4DCE-986A-7146F86D3E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283-775E-46BB-BF1A-AF086DA16697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4259-4FC7-4D1E-B297-CD9FE901ED37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575-6AED-4DE8-A011-41C368B1FDDC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D003-B570-4470-A9DD-E873F2ADDD20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F5D0-429A-43E6-A364-1458FD9246C7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1A13-8D06-4E51-85E7-60FCCA24B643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39EE-1362-490D-83B7-EA7328072723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25F-98B6-4FB4-AA57-574CB7431E4A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9940-493C-4C2B-9C17-11555441CAD0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6F7-CAE1-4B25-8B7F-674785AC300C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ADE-71A6-488A-9675-06D6A1C53665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834D8A-59A6-4098-B1BD-DBE27D35C7B4}" type="datetime1">
              <a:rPr lang="en-US" smtClean="0"/>
              <a:pPr/>
              <a:t>12/5/2008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33E753-BFDE-4381-944C-0E2AD40F76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Internship in Computing </a:t>
            </a:r>
            <a:br>
              <a:rPr lang="en-US" dirty="0" smtClean="0"/>
            </a:br>
            <a:r>
              <a:rPr lang="en-US" dirty="0" smtClean="0"/>
              <a:t>CS 395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Sunil </a:t>
            </a:r>
            <a:r>
              <a:rPr lang="en-US" sz="4400" dirty="0" err="1" smtClean="0"/>
              <a:t>Panthi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73152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dirty="0" smtClean="0"/>
              <a:t>DATABASE ARCHITECTURE</a:t>
            </a:r>
          </a:p>
          <a:p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1   -  database, 6 - tables, 45 - columns</a:t>
            </a:r>
          </a:p>
          <a:p>
            <a:endParaRPr lang="en-US" sz="2800" dirty="0" smtClean="0"/>
          </a:p>
          <a:p>
            <a:r>
              <a:rPr lang="en-US" sz="2800" dirty="0" smtClean="0"/>
              <a:t>Column “identification” works as a signature</a:t>
            </a:r>
          </a:p>
          <a:p>
            <a:endParaRPr lang="en-US" sz="2800" dirty="0"/>
          </a:p>
          <a:p>
            <a:r>
              <a:rPr lang="en-US" sz="2800" dirty="0" smtClean="0"/>
              <a:t>Password is encrypted</a:t>
            </a:r>
          </a:p>
          <a:p>
            <a:endParaRPr lang="en-US" sz="2800" dirty="0"/>
          </a:p>
          <a:p>
            <a:r>
              <a:rPr lang="en-US" sz="2800" dirty="0" smtClean="0"/>
              <a:t>Store filename ONLY for the file upload</a:t>
            </a:r>
          </a:p>
          <a:p>
            <a:endParaRPr lang="en-US" sz="2800" dirty="0"/>
          </a:p>
          <a:p>
            <a:r>
              <a:rPr lang="en-US" sz="2800" dirty="0" smtClean="0"/>
              <a:t>Validate user input before storing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44" t="16667" r="9375" b="79167"/>
          <a:stretch>
            <a:fillRect/>
          </a:stretch>
        </p:blipFill>
        <p:spPr bwMode="auto">
          <a:xfrm>
            <a:off x="228600" y="6096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0021" t="17000" r="12479" b="10000"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0000" t="74158" r="11951" b="5000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609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TIME SPENT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3152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dirty="0" smtClean="0"/>
              <a:t>SUMMARY</a:t>
            </a:r>
          </a:p>
          <a:p>
            <a:endParaRPr lang="en-US" sz="2400" dirty="0"/>
          </a:p>
          <a:p>
            <a:r>
              <a:rPr lang="en-US" sz="2800" dirty="0" smtClean="0"/>
              <a:t>Successful Implementation</a:t>
            </a:r>
          </a:p>
          <a:p>
            <a:endParaRPr lang="en-US" sz="2800" dirty="0"/>
          </a:p>
          <a:p>
            <a:r>
              <a:rPr lang="en-US" sz="2800" dirty="0" smtClean="0"/>
              <a:t>More server side less client side</a:t>
            </a:r>
          </a:p>
          <a:p>
            <a:endParaRPr lang="en-US" sz="2800" dirty="0"/>
          </a:p>
          <a:p>
            <a:r>
              <a:rPr lang="en-US" sz="2800" dirty="0" smtClean="0"/>
              <a:t>Timestamp not supported on old version of  </a:t>
            </a:r>
            <a:r>
              <a:rPr lang="en-US" sz="2800" dirty="0" err="1" smtClean="0"/>
              <a:t>MySQL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Web page with poor navigation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895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434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Goal</a:t>
            </a:r>
            <a:br>
              <a:rPr lang="en-US" sz="4400" dirty="0" smtClean="0"/>
            </a:br>
            <a:r>
              <a:rPr lang="en-US" sz="4400" dirty="0" smtClean="0"/>
              <a:t>Tools</a:t>
            </a:r>
            <a:br>
              <a:rPr lang="en-US" sz="4400" dirty="0" smtClean="0"/>
            </a:br>
            <a:r>
              <a:rPr lang="en-US" sz="4400" dirty="0" smtClean="0"/>
              <a:t>Implementation </a:t>
            </a:r>
            <a:br>
              <a:rPr lang="en-US" sz="4400" dirty="0" smtClean="0"/>
            </a:br>
            <a:r>
              <a:rPr lang="en-US" sz="4400" dirty="0" smtClean="0"/>
              <a:t>Database Architecture</a:t>
            </a:r>
            <a:br>
              <a:rPr lang="en-US" sz="4400" dirty="0" smtClean="0"/>
            </a:br>
            <a:r>
              <a:rPr lang="en-US" sz="4400" dirty="0" smtClean="0"/>
              <a:t>Summary</a:t>
            </a:r>
            <a:br>
              <a:rPr lang="en-US" sz="4400" dirty="0" smtClean="0"/>
            </a:br>
            <a:r>
              <a:rPr lang="en-US" sz="4400" dirty="0" smtClean="0"/>
              <a:t>Questions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375" t="14851" r="6250" b="66427"/>
          <a:stretch>
            <a:fillRect/>
          </a:stretch>
        </p:blipFill>
        <p:spPr bwMode="auto">
          <a:xfrm>
            <a:off x="457200" y="5029200"/>
            <a:ext cx="82296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990601"/>
            <a:ext cx="7315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GOAL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User Interactive Web Interface</a:t>
            </a:r>
          </a:p>
          <a:p>
            <a:endParaRPr lang="en-US" sz="3200" dirty="0"/>
          </a:p>
          <a:p>
            <a:r>
              <a:rPr lang="en-US" sz="3200" dirty="0" smtClean="0"/>
              <a:t>Update Pages by Club Officers</a:t>
            </a:r>
          </a:p>
          <a:p>
            <a:endParaRPr lang="en-US" sz="3200" dirty="0"/>
          </a:p>
          <a:p>
            <a:r>
              <a:rPr lang="en-US" sz="3200" dirty="0" smtClean="0"/>
              <a:t>Two Level of Authentication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7315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dirty="0" smtClean="0"/>
              <a:t>TOOLS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Languages : PHP, JavaScript, HTML, CSS</a:t>
            </a:r>
          </a:p>
          <a:p>
            <a:endParaRPr lang="en-US" sz="3200" dirty="0"/>
          </a:p>
          <a:p>
            <a:r>
              <a:rPr lang="en-US" sz="3200" dirty="0" smtClean="0"/>
              <a:t>Database: </a:t>
            </a:r>
            <a:r>
              <a:rPr lang="en-US" sz="3200" dirty="0" err="1" smtClean="0"/>
              <a:t>MySQL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r>
              <a:rPr lang="en-US" sz="3200" dirty="0" smtClean="0"/>
              <a:t>Server: Apache </a:t>
            </a:r>
          </a:p>
          <a:p>
            <a:endParaRPr lang="en-US" sz="3200" dirty="0"/>
          </a:p>
          <a:p>
            <a:r>
              <a:rPr lang="en-US" sz="3200" dirty="0" smtClean="0"/>
              <a:t>Browser: Firefox (Preferred)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7315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dirty="0" smtClean="0"/>
              <a:t>IMPLEMENTATION</a:t>
            </a:r>
          </a:p>
          <a:p>
            <a:endParaRPr lang="en-US" sz="2800" dirty="0"/>
          </a:p>
          <a:p>
            <a:r>
              <a:rPr lang="en-US" sz="2800" dirty="0" smtClean="0"/>
              <a:t>Blog Summary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800" dirty="0" smtClean="0"/>
              <a:t>Guest User</a:t>
            </a:r>
          </a:p>
          <a:p>
            <a:endParaRPr lang="en-US" sz="2200" dirty="0"/>
          </a:p>
          <a:p>
            <a:r>
              <a:rPr lang="en-US" sz="2200" dirty="0" smtClean="0"/>
              <a:t>	Navigate the page, Apply for Club Membership, 	Create Account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800" dirty="0" smtClean="0"/>
              <a:t>Authenticated User</a:t>
            </a:r>
          </a:p>
          <a:p>
            <a:r>
              <a:rPr lang="en-US" sz="2400" dirty="0"/>
              <a:t> </a:t>
            </a:r>
            <a:endParaRPr lang="en-US" sz="2200" dirty="0" smtClean="0"/>
          </a:p>
          <a:p>
            <a:r>
              <a:rPr lang="en-US" sz="2200" dirty="0" smtClean="0"/>
              <a:t>	Blog Function,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Create the content (3 MB file upload allowed)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Modify, Delete, Comment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Add Comment  (others content)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7315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dirty="0" smtClean="0"/>
              <a:t>IMPLEMENTATION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 smtClean="0"/>
              <a:t>Administrator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sz="2800" dirty="0" smtClean="0"/>
              <a:t>Authenticated User Privilege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Delete Inappropriate Content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Update Web Page (Web Designing Skill 	not Needed)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Post News/Announcement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Access Membership Applications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Access to E-mail  Sent via Site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731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dirty="0" smtClean="0"/>
              <a:t>IMPLEMENTATION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l="14263" t="21795" r="72756" b="32051"/>
          <a:stretch>
            <a:fillRect/>
          </a:stretch>
        </p:blipFill>
        <p:spPr bwMode="auto">
          <a:xfrm>
            <a:off x="838200" y="1981200"/>
            <a:ext cx="16383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/>
          <p:nvPr/>
        </p:nvPicPr>
        <p:blipFill>
          <a:blip r:embed="rId4"/>
          <a:srcRect l="13943" t="20513" r="72756" b="35897"/>
          <a:stretch>
            <a:fillRect/>
          </a:stretch>
        </p:blipFill>
        <p:spPr bwMode="auto">
          <a:xfrm>
            <a:off x="3200400" y="1981200"/>
            <a:ext cx="18669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/>
          <p:nvPr/>
        </p:nvPicPr>
        <p:blipFill>
          <a:blip r:embed="rId5"/>
          <a:srcRect l="13942" t="20256" r="72436" b="31539"/>
          <a:stretch>
            <a:fillRect/>
          </a:stretch>
        </p:blipFill>
        <p:spPr bwMode="auto">
          <a:xfrm>
            <a:off x="5562600" y="1905000"/>
            <a:ext cx="2066925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/>
          <p:nvPr/>
        </p:nvPicPr>
        <p:blipFill>
          <a:blip r:embed="rId6"/>
          <a:srcRect l="27243" t="67297" r="13942" b="23077"/>
          <a:stretch>
            <a:fillRect/>
          </a:stretch>
        </p:blipFill>
        <p:spPr bwMode="auto">
          <a:xfrm>
            <a:off x="1295400" y="4648200"/>
            <a:ext cx="60960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/>
          <p:nvPr/>
        </p:nvPicPr>
        <p:blipFill>
          <a:blip r:embed="rId7"/>
          <a:srcRect l="27244" t="64079" r="14583" b="24615"/>
          <a:stretch>
            <a:fillRect/>
          </a:stretch>
        </p:blipFill>
        <p:spPr bwMode="auto">
          <a:xfrm>
            <a:off x="1295400" y="5562600"/>
            <a:ext cx="60960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0"/>
            <a:ext cx="731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dirty="0" smtClean="0"/>
              <a:t>IMPLEMENTATION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2667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3505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Reset Password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1600200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Account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667000" y="16002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Regular User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562600" y="1524000"/>
            <a:ext cx="1600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Personal Information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562600" y="52578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Postings</a:t>
            </a:r>
          </a:p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562600" y="33528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Comment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562600" y="43434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Edit/Delete Content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667000" y="23622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67000" y="30480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Pages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743200" y="38100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Contents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62600" y="26670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743200" y="45720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Membership Application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743200" y="52578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819400" y="60198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E-mails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391400" y="1524000"/>
            <a:ext cx="114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Logout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09600" y="4419600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Failed Login</a:t>
            </a:r>
            <a:endParaRPr lang="en-US" dirty="0"/>
          </a:p>
        </p:txBody>
      </p:sp>
      <p:cxnSp>
        <p:nvCxnSpPr>
          <p:cNvPr id="53" name="Elbow Connector 52"/>
          <p:cNvCxnSpPr>
            <a:stCxn id="37" idx="3"/>
            <a:endCxn id="31" idx="1"/>
          </p:cNvCxnSpPr>
          <p:nvPr/>
        </p:nvCxnSpPr>
        <p:spPr>
          <a:xfrm flipV="1">
            <a:off x="4343400" y="1905000"/>
            <a:ext cx="12192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7" idx="3"/>
            <a:endCxn id="41" idx="1"/>
          </p:cNvCxnSpPr>
          <p:nvPr/>
        </p:nvCxnSpPr>
        <p:spPr>
          <a:xfrm>
            <a:off x="4343400" y="2590800"/>
            <a:ext cx="1219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37" idx="3"/>
            <a:endCxn id="35" idx="1"/>
          </p:cNvCxnSpPr>
          <p:nvPr/>
        </p:nvCxnSpPr>
        <p:spPr>
          <a:xfrm>
            <a:off x="4343400" y="2590800"/>
            <a:ext cx="1219200" cy="1143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37" idx="3"/>
            <a:endCxn id="36" idx="1"/>
          </p:cNvCxnSpPr>
          <p:nvPr/>
        </p:nvCxnSpPr>
        <p:spPr>
          <a:xfrm>
            <a:off x="4343400" y="2590800"/>
            <a:ext cx="1219200" cy="2095500"/>
          </a:xfrm>
          <a:prstGeom prst="bentConnector3">
            <a:avLst>
              <a:gd name="adj1" fmla="val 5517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37" idx="3"/>
            <a:endCxn id="34" idx="1"/>
          </p:cNvCxnSpPr>
          <p:nvPr/>
        </p:nvCxnSpPr>
        <p:spPr>
          <a:xfrm>
            <a:off x="4343400" y="2590800"/>
            <a:ext cx="1219200" cy="3009900"/>
          </a:xfrm>
          <a:prstGeom prst="bentConnector3">
            <a:avLst>
              <a:gd name="adj1" fmla="val 6163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7" idx="3"/>
            <a:endCxn id="47" idx="2"/>
          </p:cNvCxnSpPr>
          <p:nvPr/>
        </p:nvCxnSpPr>
        <p:spPr>
          <a:xfrm flipV="1">
            <a:off x="4343400" y="2209800"/>
            <a:ext cx="3619500" cy="3810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30" idx="3"/>
            <a:endCxn id="47" idx="0"/>
          </p:cNvCxnSpPr>
          <p:nvPr/>
        </p:nvCxnSpPr>
        <p:spPr>
          <a:xfrm flipV="1">
            <a:off x="4343400" y="1524000"/>
            <a:ext cx="3619500" cy="342900"/>
          </a:xfrm>
          <a:prstGeom prst="bentConnector4">
            <a:avLst>
              <a:gd name="adj1" fmla="val 7695"/>
              <a:gd name="adj2" fmla="val 16666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30" idx="3"/>
          </p:cNvCxnSpPr>
          <p:nvPr/>
        </p:nvCxnSpPr>
        <p:spPr>
          <a:xfrm flipV="1">
            <a:off x="4343400" y="1752600"/>
            <a:ext cx="1219200" cy="114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0" idx="3"/>
          </p:cNvCxnSpPr>
          <p:nvPr/>
        </p:nvCxnSpPr>
        <p:spPr>
          <a:xfrm>
            <a:off x="4343400" y="1866900"/>
            <a:ext cx="1219200" cy="876300"/>
          </a:xfrm>
          <a:prstGeom prst="bentConnector3">
            <a:avLst>
              <a:gd name="adj1" fmla="val 448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30" idx="3"/>
            <a:endCxn id="35" idx="1"/>
          </p:cNvCxnSpPr>
          <p:nvPr/>
        </p:nvCxnSpPr>
        <p:spPr>
          <a:xfrm>
            <a:off x="4343400" y="1866900"/>
            <a:ext cx="1219200" cy="1866900"/>
          </a:xfrm>
          <a:prstGeom prst="bentConnector3">
            <a:avLst>
              <a:gd name="adj1" fmla="val 3836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30" idx="3"/>
            <a:endCxn id="36" idx="1"/>
          </p:cNvCxnSpPr>
          <p:nvPr/>
        </p:nvCxnSpPr>
        <p:spPr>
          <a:xfrm>
            <a:off x="4343400" y="1866900"/>
            <a:ext cx="1219200" cy="2819400"/>
          </a:xfrm>
          <a:prstGeom prst="bentConnector3">
            <a:avLst>
              <a:gd name="adj1" fmla="val 3189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30" idx="3"/>
            <a:endCxn id="34" idx="1"/>
          </p:cNvCxnSpPr>
          <p:nvPr/>
        </p:nvCxnSpPr>
        <p:spPr>
          <a:xfrm>
            <a:off x="4343400" y="1866900"/>
            <a:ext cx="1219200" cy="3733800"/>
          </a:xfrm>
          <a:prstGeom prst="bentConnector3">
            <a:avLst>
              <a:gd name="adj1" fmla="val 22844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37" idx="1"/>
            <a:endCxn id="38" idx="1"/>
          </p:cNvCxnSpPr>
          <p:nvPr/>
        </p:nvCxnSpPr>
        <p:spPr>
          <a:xfrm rot="10800000" flipV="1">
            <a:off x="2667000" y="2590800"/>
            <a:ext cx="1588" cy="723900"/>
          </a:xfrm>
          <a:prstGeom prst="bentConnector3">
            <a:avLst>
              <a:gd name="adj1" fmla="val 546032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37" idx="1"/>
            <a:endCxn id="39" idx="1"/>
          </p:cNvCxnSpPr>
          <p:nvPr/>
        </p:nvCxnSpPr>
        <p:spPr>
          <a:xfrm rot="10800000" flipH="1" flipV="1">
            <a:off x="2667000" y="2590800"/>
            <a:ext cx="76200" cy="1485900"/>
          </a:xfrm>
          <a:prstGeom prst="bentConnector3">
            <a:avLst>
              <a:gd name="adj1" fmla="val -23793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37" idx="1"/>
            <a:endCxn id="42" idx="1"/>
          </p:cNvCxnSpPr>
          <p:nvPr/>
        </p:nvCxnSpPr>
        <p:spPr>
          <a:xfrm rot="10800000" flipH="1" flipV="1">
            <a:off x="2667000" y="2590800"/>
            <a:ext cx="76200" cy="2247900"/>
          </a:xfrm>
          <a:prstGeom prst="bentConnector3">
            <a:avLst>
              <a:gd name="adj1" fmla="val -36206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hape 121"/>
          <p:cNvCxnSpPr>
            <a:stCxn id="37" idx="1"/>
          </p:cNvCxnSpPr>
          <p:nvPr/>
        </p:nvCxnSpPr>
        <p:spPr>
          <a:xfrm rot="10800000" flipV="1">
            <a:off x="2667000" y="2590800"/>
            <a:ext cx="1588" cy="2971800"/>
          </a:xfrm>
          <a:prstGeom prst="bentConnector4">
            <a:avLst>
              <a:gd name="adj1" fmla="val 21344969"/>
              <a:gd name="adj2" fmla="val 9840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37" idx="1"/>
            <a:endCxn id="45" idx="1"/>
          </p:cNvCxnSpPr>
          <p:nvPr/>
        </p:nvCxnSpPr>
        <p:spPr>
          <a:xfrm rot="10800000" flipH="1" flipV="1">
            <a:off x="2667000" y="2590800"/>
            <a:ext cx="152400" cy="3619500"/>
          </a:xfrm>
          <a:prstGeom prst="bentConnector3">
            <a:avLst>
              <a:gd name="adj1" fmla="val -1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3" idx="2"/>
            <a:endCxn id="10" idx="0"/>
          </p:cNvCxnSpPr>
          <p:nvPr/>
        </p:nvCxnSpPr>
        <p:spPr>
          <a:xfrm rot="5400000">
            <a:off x="990600" y="2438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" idx="0"/>
            <a:endCxn id="10" idx="2"/>
          </p:cNvCxnSpPr>
          <p:nvPr/>
        </p:nvCxnSpPr>
        <p:spPr>
          <a:xfrm rot="5400000" flipH="1" flipV="1">
            <a:off x="10668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49" idx="1"/>
            <a:endCxn id="12" idx="1"/>
          </p:cNvCxnSpPr>
          <p:nvPr/>
        </p:nvCxnSpPr>
        <p:spPr>
          <a:xfrm rot="10800000">
            <a:off x="609600" y="3848100"/>
            <a:ext cx="1588" cy="87630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49" idx="1"/>
            <a:endCxn id="13" idx="1"/>
          </p:cNvCxnSpPr>
          <p:nvPr/>
        </p:nvCxnSpPr>
        <p:spPr>
          <a:xfrm rot="10800000">
            <a:off x="609600" y="1905000"/>
            <a:ext cx="1588" cy="281940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0" idx="3"/>
            <a:endCxn id="30" idx="1"/>
          </p:cNvCxnSpPr>
          <p:nvPr/>
        </p:nvCxnSpPr>
        <p:spPr>
          <a:xfrm flipV="1">
            <a:off x="1828800" y="1866900"/>
            <a:ext cx="838200" cy="1066800"/>
          </a:xfrm>
          <a:prstGeom prst="bentConnector3">
            <a:avLst>
              <a:gd name="adj1" fmla="val 1990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0" name="Shape 159"/>
          <p:cNvCxnSpPr>
            <a:endCxn id="37" idx="0"/>
          </p:cNvCxnSpPr>
          <p:nvPr/>
        </p:nvCxnSpPr>
        <p:spPr>
          <a:xfrm flipV="1">
            <a:off x="1905000" y="2362200"/>
            <a:ext cx="1600200" cy="533400"/>
          </a:xfrm>
          <a:prstGeom prst="bentConnector4">
            <a:avLst>
              <a:gd name="adj1" fmla="val 12973"/>
              <a:gd name="adj2" fmla="val 128079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5257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E753-BFDE-4381-944C-0E2AD40F768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800" dirty="0" smtClean="0"/>
              <a:t>DATABASE ARCHITECTURE 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18750" t="21000" r="19375" b="8000"/>
          <a:stretch>
            <a:fillRect/>
          </a:stretch>
        </p:blipFill>
        <p:spPr bwMode="auto">
          <a:xfrm>
            <a:off x="914400" y="11430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</TotalTime>
  <Words>236</Words>
  <Application>Microsoft Office PowerPoint</Application>
  <PresentationFormat>On-screen Show (4:3)</PresentationFormat>
  <Paragraphs>186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Internship in Computing  CS 395  Sunil Panthi </vt:lpstr>
      <vt:lpstr>  Goal Tools Implementation  Database Architecture Summary Questions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in Computing  CS 395 Sunil Panthi Advisor: Dr. Kenrick Mock</dc:title>
  <dc:creator>Sunil Panthi</dc:creator>
  <cp:lastModifiedBy>UAA Computer Science</cp:lastModifiedBy>
  <cp:revision>221</cp:revision>
  <dcterms:created xsi:type="dcterms:W3CDTF">2008-12-04T11:25:57Z</dcterms:created>
  <dcterms:modified xsi:type="dcterms:W3CDTF">2008-12-05T13:01:44Z</dcterms:modified>
</cp:coreProperties>
</file>