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3" r:id="rId3"/>
    <p:sldId id="257" r:id="rId4"/>
    <p:sldId id="279" r:id="rId5"/>
    <p:sldId id="281" r:id="rId6"/>
    <p:sldId id="291" r:id="rId7"/>
    <p:sldId id="293" r:id="rId8"/>
    <p:sldId id="294" r:id="rId9"/>
    <p:sldId id="295" r:id="rId10"/>
    <p:sldId id="301" r:id="rId11"/>
    <p:sldId id="296" r:id="rId12"/>
    <p:sldId id="297" r:id="rId13"/>
    <p:sldId id="298" r:id="rId14"/>
    <p:sldId id="299" r:id="rId15"/>
    <p:sldId id="300" r:id="rId16"/>
    <p:sldId id="266" r:id="rId17"/>
    <p:sldId id="287" r:id="rId18"/>
    <p:sldId id="288" r:id="rId19"/>
    <p:sldId id="268" r:id="rId20"/>
    <p:sldId id="285" r:id="rId21"/>
    <p:sldId id="286" r:id="rId22"/>
    <p:sldId id="289" r:id="rId23"/>
    <p:sldId id="290" r:id="rId24"/>
    <p:sldId id="27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79779-90A4-4585-9F1B-7516381930C9}" type="datetimeFigureOut">
              <a:rPr lang="en-US" smtClean="0"/>
              <a:pPr/>
              <a:t>4/16/2009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58B0F-A10B-4117-BE6C-566741BCDA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Matt &amp; Shawn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58B0F-A10B-4117-BE6C-566741BCDA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12E03-58DA-4BED-BB21-A4BE50087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F5C8F-6BE7-49CB-A4C5-693251E28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C9041-C423-4526-A451-BC081E3598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116BB-74E5-446D-AF85-0336A44E4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B0E29F-A353-4CB1-8AEB-6603E56244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CE8E9-569D-4D37-91C8-111ADC8A2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53A00-E525-47AD-BA40-4215CC135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A29FA-6E27-46D0-9C80-67220C41E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A0999-8F7B-41EA-8D48-F8BFFC9A26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DBD35-D10D-4496-A145-FA0E83F02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4269-5966-47E0-85FE-F9BC3E9A2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1A8E-10B3-41A7-9ABA-80168BA26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45FDA-B255-4FAA-959A-F090713F0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9D2F65-F567-4DFC-8C55-811C86F256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DNR Business Reporting System, Version 2.0</a:t>
            </a:r>
            <a:endParaRPr 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dirty="0" smtClean="0"/>
              <a:t>Shawn Rivera and Matt Rykaczewski</a:t>
            </a:r>
            <a:endParaRPr lang="en-US" dirty="0"/>
          </a:p>
          <a:p>
            <a:r>
              <a:rPr lang="en-US" dirty="0"/>
              <a:t>CS </a:t>
            </a:r>
            <a:r>
              <a:rPr lang="en-US" dirty="0" smtClean="0"/>
              <a:t>470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62200"/>
            <a:ext cx="23177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Reports Page</a:t>
            </a:r>
            <a:endParaRPr lang="en-US" dirty="0"/>
          </a:p>
        </p:txBody>
      </p:sp>
      <p:pic>
        <p:nvPicPr>
          <p:cNvPr id="5" name="Content Placeholder 4" descr="Available Reports 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676400"/>
            <a:ext cx="5257800" cy="50053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Parameter Page</a:t>
            </a:r>
            <a:endParaRPr lang="en-US" dirty="0"/>
          </a:p>
        </p:txBody>
      </p:sp>
      <p:pic>
        <p:nvPicPr>
          <p:cNvPr id="6" name="Content Placeholder 5" descr="Report Parameter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676400"/>
            <a:ext cx="5295900" cy="50006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Display Page</a:t>
            </a:r>
            <a:endParaRPr lang="en-US" dirty="0"/>
          </a:p>
        </p:txBody>
      </p:sp>
      <p:pic>
        <p:nvPicPr>
          <p:cNvPr id="6" name="Content Placeholder 5" descr="Report Display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1676400"/>
            <a:ext cx="5267325" cy="5000625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“Please Wait” Message</a:t>
            </a:r>
            <a:endParaRPr lang="en-US" dirty="0"/>
          </a:p>
        </p:txBody>
      </p:sp>
      <p:pic>
        <p:nvPicPr>
          <p:cNvPr id="5" name="Content Placeholder 4" descr="Please Wait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173" y="1981200"/>
            <a:ext cx="7912227" cy="418414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Description</a:t>
            </a:r>
            <a:endParaRPr lang="en-US" dirty="0"/>
          </a:p>
        </p:txBody>
      </p:sp>
      <p:pic>
        <p:nvPicPr>
          <p:cNvPr id="5" name="Content Placeholder 4" descr="Parameter Description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9093" y="1981200"/>
            <a:ext cx="3765813" cy="4114800"/>
          </a:xfrm>
          <a:ln w="63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Description</a:t>
            </a:r>
            <a:endParaRPr lang="en-US" dirty="0"/>
          </a:p>
        </p:txBody>
      </p:sp>
      <p:pic>
        <p:nvPicPr>
          <p:cNvPr id="5" name="Content Placeholder 4" descr="Field Description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3587" y="2505075"/>
            <a:ext cx="5076825" cy="306705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Programming done in Java</a:t>
            </a:r>
            <a:endParaRPr lang="en-US" sz="2800" dirty="0"/>
          </a:p>
          <a:p>
            <a:pPr lvl="1"/>
            <a:r>
              <a:rPr lang="en-US" sz="2400" dirty="0" err="1" smtClean="0"/>
              <a:t>Servlets</a:t>
            </a:r>
            <a:endParaRPr lang="en-US" sz="2400" dirty="0" smtClean="0"/>
          </a:p>
          <a:p>
            <a:pPr lvl="1"/>
            <a:r>
              <a:rPr lang="en-US" sz="2400" dirty="0" err="1" smtClean="0"/>
              <a:t>JavaServer</a:t>
            </a:r>
            <a:r>
              <a:rPr lang="en-US" sz="2400" dirty="0" smtClean="0"/>
              <a:t> Pages (JSP)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800" dirty="0" smtClean="0"/>
              <a:t>Data Structures</a:t>
            </a:r>
          </a:p>
          <a:p>
            <a:pPr lvl="1"/>
            <a:r>
              <a:rPr lang="en-US" sz="2400" dirty="0" smtClean="0"/>
              <a:t>New objects: Category and </a:t>
            </a:r>
            <a:r>
              <a:rPr lang="en-US" sz="2400" dirty="0" err="1" smtClean="0"/>
              <a:t>ReportField</a:t>
            </a:r>
            <a:endParaRPr lang="en-US" sz="2400" dirty="0" smtClean="0"/>
          </a:p>
          <a:p>
            <a:pPr lvl="1"/>
            <a:r>
              <a:rPr lang="en-US" sz="2400" dirty="0" smtClean="0"/>
              <a:t>Modified objects: JSPRS and </a:t>
            </a:r>
            <a:r>
              <a:rPr lang="en-US" sz="2400" dirty="0" err="1" smtClean="0"/>
              <a:t>ReportDriver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 descr="OMD.bmp"/>
          <p:cNvPicPr/>
          <p:nvPr/>
        </p:nvPicPr>
        <p:blipFill>
          <a:blip r:embed="rId3"/>
          <a:srcRect r="1389"/>
          <a:stretch>
            <a:fillRect/>
          </a:stretch>
        </p:blipFill>
        <p:spPr>
          <a:xfrm>
            <a:off x="1828800" y="1600200"/>
            <a:ext cx="5410200" cy="4878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pic>
        <p:nvPicPr>
          <p:cNvPr id="4" name="Picture 3" descr="OMD.bmp"/>
          <p:cNvPicPr/>
          <p:nvPr/>
        </p:nvPicPr>
        <p:blipFill>
          <a:blip r:embed="rId3"/>
          <a:srcRect r="2083" b="70305"/>
          <a:stretch>
            <a:fillRect/>
          </a:stretch>
        </p:blipFill>
        <p:spPr>
          <a:xfrm>
            <a:off x="914400" y="1752600"/>
            <a:ext cx="7162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6" name="Picture 5" descr="OMD.bmp"/>
          <p:cNvPicPr/>
          <p:nvPr/>
        </p:nvPicPr>
        <p:blipFill>
          <a:blip r:embed="rId3"/>
          <a:srcRect t="29676"/>
          <a:stretch>
            <a:fillRect/>
          </a:stretch>
        </p:blipFill>
        <p:spPr>
          <a:xfrm>
            <a:off x="685800" y="1600200"/>
            <a:ext cx="7620000" cy="4954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Collaborated on the development of a web-based reporting system for the Department of Natural Resources (DNR)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Projected started in August 2007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DNR Business Reporting System (DBRS), Version 1.0 released in May 2008</a:t>
            </a:r>
            <a:br>
              <a:rPr lang="en-US" sz="2400" dirty="0" smtClean="0"/>
            </a:b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Users have been asking for new features since the development of version 1.0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Structure</a:t>
            </a:r>
            <a:endParaRPr lang="en-US" dirty="0"/>
          </a:p>
        </p:txBody>
      </p:sp>
      <p:pic>
        <p:nvPicPr>
          <p:cNvPr id="9" name="Content Placeholder 8" descr="DBRS v2 Database Model Diagram_Simp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7606" y="1981200"/>
            <a:ext cx="5768788" cy="4114800"/>
          </a:xfr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60769" cy="453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8801100" cy="461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692661" cy="3323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Successfully developed a version of DBRS that incorporates features requested by users</a:t>
            </a:r>
            <a:br>
              <a:rPr lang="en-US" sz="2800" dirty="0" smtClean="0"/>
            </a:b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Prototyping methodology helped ensure the new version would meet the needs of the users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Underestimated time to complete some tasks, but no major deviations from schedule 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Learned new aspects of Java, JavaScript and SQL and gained experience implementing security within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Goal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Develop a </a:t>
            </a:r>
            <a:r>
              <a:rPr lang="en-US" sz="2400" dirty="0" smtClean="0"/>
              <a:t>new version of DBRS that incorporates most of the features requested by users</a:t>
            </a:r>
            <a:br>
              <a:rPr lang="en-US" sz="2400" dirty="0" smtClean="0"/>
            </a:b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Client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Primary client: Frank Wallis, GIS Manager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Secondary client: Employees of DNR and other government agencies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z="2400" dirty="0" smtClean="0"/>
              <a:t>Implemented security (restricted access to the system and reports available to users outside DNR)</a:t>
            </a:r>
          </a:p>
          <a:p>
            <a:pPr marL="457200" indent="-457200"/>
            <a:r>
              <a:rPr lang="en-US" sz="2400" dirty="0" smtClean="0"/>
              <a:t>Replaced outdated DatabaseTools library with DBServices</a:t>
            </a:r>
          </a:p>
          <a:p>
            <a:pPr marL="457200" indent="-457200"/>
            <a:r>
              <a:rPr lang="en-US" sz="2400" dirty="0" smtClean="0"/>
              <a:t>Added “Please Wait” message to inform users when the system is processing a request or transferring control between DBRS and Alaska Mapper</a:t>
            </a:r>
          </a:p>
          <a:p>
            <a:pPr marL="457200" indent="-457200"/>
            <a:r>
              <a:rPr lang="en-US" sz="2400" dirty="0" smtClean="0"/>
              <a:t>Increased category/sub-category functionality on the available reports page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/>
            <a:r>
              <a:rPr lang="en-US" sz="2400" dirty="0" smtClean="0"/>
              <a:t>Added control to toggle if report descriptions are displayed on the available reports page</a:t>
            </a:r>
          </a:p>
          <a:p>
            <a:pPr marL="514350" indent="-514350"/>
            <a:r>
              <a:rPr lang="en-US" sz="2400" dirty="0" smtClean="0"/>
              <a:t>Implemented validation of user-entered values for “MTR” text fields</a:t>
            </a:r>
          </a:p>
          <a:p>
            <a:pPr marL="514350" indent="-514350"/>
            <a:r>
              <a:rPr lang="en-US" sz="2400" dirty="0" smtClean="0"/>
              <a:t>Added tooltip descriptions to report column headings (if they require further explanation)</a:t>
            </a:r>
          </a:p>
          <a:p>
            <a:pPr marL="514350" indent="-514350"/>
            <a:r>
              <a:rPr lang="en-US" sz="2400" dirty="0" smtClean="0"/>
              <a:t>Implemented ability to specify which report columns users can sort 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The five main pages of the UI include:</a:t>
            </a:r>
          </a:p>
          <a:p>
            <a:pPr lvl="1"/>
            <a:r>
              <a:rPr lang="en-US" sz="2400" dirty="0" smtClean="0"/>
              <a:t>Index page</a:t>
            </a:r>
          </a:p>
          <a:p>
            <a:pPr lvl="1"/>
            <a:r>
              <a:rPr lang="en-US" sz="2400" dirty="0" smtClean="0"/>
              <a:t>Login page</a:t>
            </a:r>
          </a:p>
          <a:p>
            <a:pPr lvl="1"/>
            <a:r>
              <a:rPr lang="en-US" sz="2400" dirty="0" smtClean="0"/>
              <a:t>Available reports page</a:t>
            </a:r>
          </a:p>
          <a:p>
            <a:pPr lvl="1"/>
            <a:r>
              <a:rPr lang="en-US" sz="2400" dirty="0" smtClean="0"/>
              <a:t>Report parameter page</a:t>
            </a:r>
          </a:p>
          <a:p>
            <a:pPr lvl="1"/>
            <a:r>
              <a:rPr lang="en-US" sz="2400" dirty="0" smtClean="0"/>
              <a:t>Report display page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Page</a:t>
            </a:r>
            <a:endParaRPr lang="en-US" dirty="0"/>
          </a:p>
        </p:txBody>
      </p:sp>
      <p:pic>
        <p:nvPicPr>
          <p:cNvPr id="5" name="Content Placeholder 4" descr="Index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7988" y="1676400"/>
            <a:ext cx="6268212" cy="501319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Login Page</a:t>
            </a:r>
            <a:endParaRPr lang="en-US" dirty="0"/>
          </a:p>
        </p:txBody>
      </p:sp>
      <p:pic>
        <p:nvPicPr>
          <p:cNvPr id="5" name="Content Placeholder 4" descr="Login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76400"/>
            <a:ext cx="7970139" cy="499491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Reports Page</a:t>
            </a:r>
            <a:endParaRPr lang="en-US" dirty="0"/>
          </a:p>
        </p:txBody>
      </p:sp>
      <p:pic>
        <p:nvPicPr>
          <p:cNvPr id="6" name="Content Placeholder 5" descr="Available Reports 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6437" y="1676400"/>
            <a:ext cx="5262563" cy="500538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309</Words>
  <Application>Microsoft PowerPoint</Application>
  <PresentationFormat>On-screen Show (4:3)</PresentationFormat>
  <Paragraphs>105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DNR Business Reporting System, Version 2.0</vt:lpstr>
      <vt:lpstr>Project Background</vt:lpstr>
      <vt:lpstr>Project Overview</vt:lpstr>
      <vt:lpstr>Modifications</vt:lpstr>
      <vt:lpstr>Modifications</vt:lpstr>
      <vt:lpstr>User Interface</vt:lpstr>
      <vt:lpstr>Index Page</vt:lpstr>
      <vt:lpstr>Login Page</vt:lpstr>
      <vt:lpstr>Available Reports Page</vt:lpstr>
      <vt:lpstr>Available Reports Page</vt:lpstr>
      <vt:lpstr>Report Parameter Page</vt:lpstr>
      <vt:lpstr>Report Display Page</vt:lpstr>
      <vt:lpstr>“Please Wait” Message</vt:lpstr>
      <vt:lpstr>Parameter Description</vt:lpstr>
      <vt:lpstr>Field Description</vt:lpstr>
      <vt:lpstr>System Design</vt:lpstr>
      <vt:lpstr>System Architecture</vt:lpstr>
      <vt:lpstr>System Architecture</vt:lpstr>
      <vt:lpstr>System Architecture</vt:lpstr>
      <vt:lpstr>Database Structure</vt:lpstr>
      <vt:lpstr>Schedule</vt:lpstr>
      <vt:lpstr>Schedule</vt:lpstr>
      <vt:lpstr>Schedule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mbrykaczewski</cp:lastModifiedBy>
  <cp:revision>85</cp:revision>
  <dcterms:created xsi:type="dcterms:W3CDTF">1601-01-01T00:00:00Z</dcterms:created>
  <dcterms:modified xsi:type="dcterms:W3CDTF">2009-04-16T18:25:32Z</dcterms:modified>
</cp:coreProperties>
</file>