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8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06" autoAdjust="0"/>
  </p:normalViewPr>
  <p:slideViewPr>
    <p:cSldViewPr>
      <p:cViewPr varScale="1">
        <p:scale>
          <a:sx n="71" d="100"/>
          <a:sy n="71" d="100"/>
        </p:scale>
        <p:origin x="13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C4419-8707-42A2-B442-7BF9A8C74C94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C71AC-4F3B-4816-AF77-A209A9F9E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71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Perpetuate</a:t>
            </a:r>
            <a:r>
              <a:rPr lang="en-US" baseline="0" dirty="0" smtClean="0"/>
              <a:t> the lie or hold fast to reality!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C71AC-4F3B-4816-AF77-A209A9F9E5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06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get emotional, let the customer determine the tradeoffs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C71AC-4F3B-4816-AF77-A209A9F9E5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30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Classic answer to reduce features/stories; be innovative, try to work with customer, perhaps go to the </a:t>
            </a:r>
            <a:r>
              <a:rPr lang="en-US" dirty="0" err="1" smtClean="0"/>
              <a:t>spartan</a:t>
            </a:r>
            <a:r>
              <a:rPr lang="en-US" dirty="0" smtClean="0"/>
              <a:t> stories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C71AC-4F3B-4816-AF77-A209A9F9E55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4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Agile 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Dealing with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client prioritizes stories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613400" cy="452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5747" y="6216134"/>
            <a:ext cx="4774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Reality ends up giving us requirements scrubbing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7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Velocity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676400"/>
            <a:ext cx="6770687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6096000"/>
            <a:ext cx="711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conservative; remember we are delivering a production-level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7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Burn-down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We’ve been using a simple version to show our stories and delivery date</a:t>
            </a:r>
          </a:p>
          <a:p>
            <a:r>
              <a:rPr lang="en-US" dirty="0" smtClean="0"/>
              <a:t>Shows at a glance</a:t>
            </a:r>
          </a:p>
          <a:p>
            <a:pPr lvl="1"/>
            <a:r>
              <a:rPr lang="en-US" dirty="0" smtClean="0"/>
              <a:t>How much work has been done</a:t>
            </a:r>
          </a:p>
          <a:p>
            <a:pPr lvl="1"/>
            <a:r>
              <a:rPr lang="en-US" dirty="0" smtClean="0"/>
              <a:t>How much work remains</a:t>
            </a:r>
          </a:p>
          <a:p>
            <a:pPr lvl="1"/>
            <a:r>
              <a:rPr lang="en-US" dirty="0" smtClean="0"/>
              <a:t>The team’s velocity</a:t>
            </a:r>
          </a:p>
          <a:p>
            <a:pPr lvl="1"/>
            <a:r>
              <a:rPr lang="en-US" dirty="0" smtClean="0"/>
              <a:t>Our expected completion date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15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Burn-down chart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70" y="1752600"/>
            <a:ext cx="747380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99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Burn-down chart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57" y="1828800"/>
            <a:ext cx="7732713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35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Realistic Burn-down chart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" y="1371600"/>
            <a:ext cx="755173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1269" y="6019800"/>
            <a:ext cx="7254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Tells story about what happened, makes events visible and see cause/effect</a:t>
            </a:r>
          </a:p>
          <a:p>
            <a:r>
              <a:rPr lang="en-US" dirty="0" smtClean="0"/>
              <a:t>Honest and open with customers and developers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14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Burn-up chart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90" y="1524000"/>
            <a:ext cx="791036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5924" y="6347513"/>
            <a:ext cx="378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Shows added work of new user stories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32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Scenarios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447799"/>
            <a:ext cx="7685087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55076" y="1828800"/>
            <a:ext cx="2685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do you do?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84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389813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31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Spartan Warrior strategy for checking reality of deliverable date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7180263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5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1858963"/>
          </a:xfrm>
        </p:spPr>
        <p:txBody>
          <a:bodyPr/>
          <a:lstStyle/>
          <a:p>
            <a:r>
              <a:rPr lang="en-US" dirty="0" smtClean="0"/>
              <a:t>Basic agile principle – don’t expect static plans to hold, be flexible and expect changes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56388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47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16" y="914400"/>
            <a:ext cx="7723187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2017" y="6063734"/>
            <a:ext cx="251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new team member?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895350"/>
            <a:ext cx="7446963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0" y="958334"/>
            <a:ext cx="2563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(due date pushed earlier)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0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Focusing on an Agile 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Goal is to produce production software for user stories within a short iteration but we have more to do than just coding</a:t>
            </a:r>
            <a:endParaRPr lang="en-US" sz="28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200"/>
            <a:ext cx="6637337" cy="350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04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752600"/>
            <a:ext cx="766603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20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One Pager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6923087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0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In Time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544763"/>
          </a:xfrm>
        </p:spPr>
        <p:txBody>
          <a:bodyPr/>
          <a:lstStyle/>
          <a:p>
            <a:r>
              <a:rPr lang="en-US" dirty="0" smtClean="0"/>
              <a:t>Analysis done with latest information</a:t>
            </a:r>
          </a:p>
          <a:p>
            <a:r>
              <a:rPr lang="en-US" dirty="0" smtClean="0"/>
              <a:t>Everyone can learn as you go</a:t>
            </a:r>
          </a:p>
          <a:p>
            <a:r>
              <a:rPr lang="en-US" dirty="0" smtClean="0"/>
              <a:t>Avoid rework by analysis too early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799"/>
            <a:ext cx="4800600" cy="205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Analysis Artifacts - Flowchart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763746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07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Analysis Artifacts - Personas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4960459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26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Analysis Artifacts – Paper Prototypes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741172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44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Analysis Artifacts – Acceptance Tests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2590800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work permit  from Requestor interface, should be visible from Admin and Approver interfaces</a:t>
            </a:r>
          </a:p>
          <a:p>
            <a:endParaRPr lang="en-US" dirty="0"/>
          </a:p>
          <a:p>
            <a:r>
              <a:rPr lang="en-US" dirty="0" smtClean="0"/>
              <a:t>Create work permit, save, identical permit should be retrievable after logout and login</a:t>
            </a:r>
          </a:p>
          <a:p>
            <a:endParaRPr lang="en-US" dirty="0"/>
          </a:p>
          <a:p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66185" y="1663337"/>
            <a:ext cx="5282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do we know if this thing is working?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268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the Unexpected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seems to be going well until…</a:t>
            </a:r>
          </a:p>
          <a:p>
            <a:r>
              <a:rPr lang="en-US" dirty="0" smtClean="0"/>
              <a:t>Crucial teammate drops the class</a:t>
            </a:r>
          </a:p>
          <a:p>
            <a:r>
              <a:rPr lang="en-US" dirty="0" smtClean="0"/>
              <a:t>Realization that you aren’t going as fast as you thought</a:t>
            </a:r>
          </a:p>
          <a:p>
            <a:r>
              <a:rPr lang="en-US" dirty="0" smtClean="0"/>
              <a:t>You learn some new features that must be added halfway through</a:t>
            </a:r>
          </a:p>
          <a:p>
            <a:r>
              <a:rPr lang="en-US" dirty="0" smtClean="0"/>
              <a:t>You run out of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7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and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We’ll have more to say about this later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97" y="2590800"/>
            <a:ext cx="6637337" cy="350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74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Iteration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sure the work for the next iteration is ready (user story planning meeting) </a:t>
            </a:r>
          </a:p>
          <a:p>
            <a:r>
              <a:rPr lang="en-US" dirty="0" smtClean="0"/>
              <a:t>Get feedback on the last iteration’s stories (showcase with customer)</a:t>
            </a:r>
          </a:p>
          <a:p>
            <a:r>
              <a:rPr lang="en-US" dirty="0"/>
              <a:t>Plan for actually doing the work for next iteration (iteration planning)</a:t>
            </a:r>
          </a:p>
          <a:p>
            <a:r>
              <a:rPr lang="en-US" dirty="0" smtClean="0"/>
              <a:t>Continuously look for areas of improvement (mini retrospective)</a:t>
            </a:r>
          </a:p>
        </p:txBody>
      </p:sp>
    </p:spTree>
    <p:extLst>
      <p:ext uri="{BB962C8B-B14F-4D97-AF65-F5344CB8AC3E}">
        <p14:creationId xmlns:p14="http://schemas.microsoft.com/office/powerpoint/2010/main" val="350924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Planning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r>
              <a:rPr lang="en-US" dirty="0" smtClean="0"/>
              <a:t>Is the next batch of user stories ready to go? </a:t>
            </a:r>
          </a:p>
          <a:p>
            <a:r>
              <a:rPr lang="en-US" dirty="0" smtClean="0"/>
              <a:t>Have we done our homework?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34750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Showcase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8006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Demo project and features completed</a:t>
            </a:r>
          </a:p>
          <a:p>
            <a:r>
              <a:rPr lang="en-US" dirty="0" smtClean="0"/>
              <a:t>Make it fun</a:t>
            </a:r>
          </a:p>
          <a:p>
            <a:r>
              <a:rPr lang="en-US" dirty="0" smtClean="0"/>
              <a:t>Get 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68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Planning Meeting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723726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5334000"/>
            <a:ext cx="2176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burn-down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 Retrospective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905000"/>
            <a:ext cx="6580187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0"/>
            <a:ext cx="5351955" cy="299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1371600"/>
            <a:ext cx="7751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 10-15 minutes, where are you lagging and where are you kicking butt?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985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Constructive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Avoid pure criticism and offer a way to improve performance</a:t>
            </a:r>
          </a:p>
          <a:p>
            <a:r>
              <a:rPr lang="en-US" dirty="0" smtClean="0"/>
              <a:t>Cold</a:t>
            </a:r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-US" dirty="0"/>
              <a:t>Suzy, I noticed you did some great work on the </a:t>
            </a:r>
            <a:r>
              <a:rPr lang="en-US" dirty="0" smtClean="0"/>
              <a:t>print module last </a:t>
            </a:r>
            <a:r>
              <a:rPr lang="en-US" dirty="0"/>
              <a:t>iteration, but your unit tests were really lacking.”</a:t>
            </a:r>
          </a:p>
          <a:p>
            <a:r>
              <a:rPr lang="en-US" dirty="0" smtClean="0"/>
              <a:t>A little sweetness</a:t>
            </a:r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-US" dirty="0"/>
              <a:t>Suzy, awesome work on the print module. Apply </a:t>
            </a:r>
            <a:r>
              <a:rPr lang="en-US" dirty="0" smtClean="0"/>
              <a:t>that same </a:t>
            </a:r>
            <a:r>
              <a:rPr lang="en-US" dirty="0"/>
              <a:t>level of detail to your unit tests, and you are </a:t>
            </a:r>
            <a:r>
              <a:rPr lang="en-US" dirty="0" smtClean="0"/>
              <a:t>soon going </a:t>
            </a:r>
            <a:r>
              <a:rPr lang="en-US" dirty="0"/>
              <a:t>to be world-class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Objective</a:t>
            </a:r>
          </a:p>
          <a:p>
            <a:pPr lvl="1"/>
            <a:r>
              <a:rPr lang="en-US" dirty="0"/>
              <a:t>“Suzy, </a:t>
            </a:r>
            <a:r>
              <a:rPr lang="en-US" dirty="0" smtClean="0"/>
              <a:t>the print module runs great and the code is nicely organized. The unit tests didn’t cover all the functionality though and should check for error conditions as well.”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17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whatever works for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All in one meeting or separate meetings?</a:t>
            </a:r>
          </a:p>
          <a:p>
            <a:r>
              <a:rPr lang="en-US" dirty="0" smtClean="0"/>
              <a:t>Some activities conducted online?</a:t>
            </a:r>
          </a:p>
          <a:p>
            <a:r>
              <a:rPr lang="en-US" dirty="0" smtClean="0"/>
              <a:t>Story planning meeting not needed because it happens naturally through regular interactions?</a:t>
            </a:r>
          </a:p>
          <a:p>
            <a:endParaRPr lang="en-US" dirty="0"/>
          </a:p>
          <a:p>
            <a:r>
              <a:rPr lang="en-US" dirty="0" smtClean="0"/>
              <a:t>Just make sure that each iteration you show your customer working software, set expectations for the next iteration, and look for ways to improve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3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These problems are addressed by measuring the speed the team is working (the project velocity) and estimating when production-ready code will be delivered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81400"/>
            <a:ext cx="5265737" cy="298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62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371600"/>
            <a:ext cx="4191000" cy="237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4114799"/>
            <a:ext cx="754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iterations =  Number Total Units / Estimated Units Per Iteration </a:t>
            </a:r>
          </a:p>
          <a:p>
            <a:r>
              <a:rPr lang="en-US" dirty="0" smtClean="0"/>
              <a:t>e.g.    100 / 10  = 10 iterations to completion</a:t>
            </a:r>
          </a:p>
          <a:p>
            <a:endParaRPr lang="en-US" dirty="0" smtClean="0"/>
          </a:p>
          <a:p>
            <a:r>
              <a:rPr lang="en-US" dirty="0" smtClean="0"/>
              <a:t>Pick iterations to deliver “MMF” – Minimal Marketable Features</a:t>
            </a:r>
          </a:p>
          <a:p>
            <a:endParaRPr lang="en-US" dirty="0"/>
          </a:p>
          <a:p>
            <a:r>
              <a:rPr lang="en-US" dirty="0" smtClean="0"/>
              <a:t>Can deliver by core feature set or by date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We are approaching this one iteration at a time partly due to our fixed date at the end of the semester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26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to convey our estimates are guesses not hard delivery dates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7694"/>
            <a:ext cx="5751513" cy="378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9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is flexible around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keep deadlines agile development tends toward tradeoffs around scope</a:t>
            </a:r>
          </a:p>
          <a:p>
            <a:r>
              <a:rPr lang="en-US" dirty="0" smtClean="0"/>
              <a:t>What do you do when the customer wants to add a new user story to your iteration? </a:t>
            </a:r>
          </a:p>
          <a:p>
            <a:r>
              <a:rPr lang="en-US" dirty="0" smtClean="0"/>
              <a:t>What is your team’s reaction when the customer wants to add new features late in the development process?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3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r>
              <a:rPr lang="en-US" dirty="0" smtClean="0"/>
              <a:t>Get customers away from the mindset that they have to add everything in the requirements phase</a:t>
            </a:r>
          </a:p>
          <a:p>
            <a:r>
              <a:rPr lang="en-US" dirty="0" smtClean="0"/>
              <a:t>Everyone can learn as you go instead of trying to get everything perfect up front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50398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42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Could extend the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752600"/>
            <a:ext cx="4038600" cy="4373563"/>
          </a:xfrm>
        </p:spPr>
        <p:txBody>
          <a:bodyPr/>
          <a:lstStyle/>
          <a:p>
            <a:r>
              <a:rPr lang="en-US" dirty="0" smtClean="0"/>
              <a:t>But customer can’t add something and not expect something to come off for the date to remain the same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981200"/>
            <a:ext cx="405807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9072" y="54864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if your customer refuses to give up on scope and wants the same date?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97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852</Words>
  <Application>Microsoft Office PowerPoint</Application>
  <PresentationFormat>On-screen Show (4:3)</PresentationFormat>
  <Paragraphs>112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Agile Planning</vt:lpstr>
      <vt:lpstr>Reality</vt:lpstr>
      <vt:lpstr>Examples of the Unexpected</vt:lpstr>
      <vt:lpstr>Agile Planning</vt:lpstr>
      <vt:lpstr>Iterations</vt:lpstr>
      <vt:lpstr>Iterations</vt:lpstr>
      <vt:lpstr>Agile is flexible around scope</vt:lpstr>
      <vt:lpstr>Changing Requirements</vt:lpstr>
      <vt:lpstr>Could extend the date</vt:lpstr>
      <vt:lpstr>Why the client prioritizes stories</vt:lpstr>
      <vt:lpstr>Team Velocity</vt:lpstr>
      <vt:lpstr>Burn-down chart</vt:lpstr>
      <vt:lpstr>Burn-down chart</vt:lpstr>
      <vt:lpstr>Burn-down chart</vt:lpstr>
      <vt:lpstr>More Realistic Burn-down chart</vt:lpstr>
      <vt:lpstr>Burn-up chart</vt:lpstr>
      <vt:lpstr>Some Scenarios</vt:lpstr>
      <vt:lpstr>PowerPoint Presentation</vt:lpstr>
      <vt:lpstr>Spartan Warrior strategy for checking reality of deliverable date</vt:lpstr>
      <vt:lpstr>PowerPoint Presentation</vt:lpstr>
      <vt:lpstr>PowerPoint Presentation</vt:lpstr>
      <vt:lpstr>Focusing on an Agile Iteration</vt:lpstr>
      <vt:lpstr>Analysis</vt:lpstr>
      <vt:lpstr>Sample One Pager</vt:lpstr>
      <vt:lpstr>Just In Time Analysis</vt:lpstr>
      <vt:lpstr>Sample Analysis Artifacts - Flowchart</vt:lpstr>
      <vt:lpstr>Sample Analysis Artifacts - Personas</vt:lpstr>
      <vt:lpstr>Analysis Artifacts – Paper Prototypes</vt:lpstr>
      <vt:lpstr>Analysis Artifacts – Acceptance Tests</vt:lpstr>
      <vt:lpstr>Development and Testing</vt:lpstr>
      <vt:lpstr>Other Iteration Activities</vt:lpstr>
      <vt:lpstr>Story Planning Meeting</vt:lpstr>
      <vt:lpstr>Iteration Planning Meeting</vt:lpstr>
      <vt:lpstr>Mini Retrospective</vt:lpstr>
      <vt:lpstr>Constructive Feedback</vt:lpstr>
      <vt:lpstr>Do whatever works for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Agile Planning</dc:title>
  <dc:creator>Kenrick</dc:creator>
  <cp:lastModifiedBy>Kenrick Mock</cp:lastModifiedBy>
  <cp:revision>28</cp:revision>
  <dcterms:created xsi:type="dcterms:W3CDTF">2006-08-16T00:00:00Z</dcterms:created>
  <dcterms:modified xsi:type="dcterms:W3CDTF">2014-09-09T08:02:16Z</dcterms:modified>
</cp:coreProperties>
</file>