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automationfx.com/tafx/taf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Acceptance Tests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Determining That a Story Is Complete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Automating GUIs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to automate GUI testing as well</a:t>
            </a:r>
          </a:p>
          <a:p>
            <a:r>
              <a:rPr lang="en-US" dirty="0" smtClean="0"/>
              <a:t>Program simulates (or records) clicking, dragging, etc. on the app and re-creates them</a:t>
            </a:r>
          </a:p>
          <a:p>
            <a:pPr lvl="1"/>
            <a:r>
              <a:rPr lang="en-US" dirty="0" smtClean="0"/>
              <a:t>Ex. Test Automation FX</a:t>
            </a:r>
          </a:p>
          <a:p>
            <a:pPr lvl="2"/>
            <a:r>
              <a:rPr lang="en-US" dirty="0" smtClean="0">
                <a:hlinkClick r:id="rId2"/>
              </a:rPr>
              <a:t>http://www.testautomationfx.com/tafx/tafx.html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google</a:t>
            </a:r>
            <a:r>
              <a:rPr lang="en-US" dirty="0" smtClean="0"/>
              <a:t> others, keyword GUI testing)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Tests Are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customer some satisfaction that features are correctly implemented</a:t>
            </a:r>
          </a:p>
          <a:p>
            <a:r>
              <a:rPr lang="en-US" dirty="0" smtClean="0"/>
              <a:t>Not the same as Unit Test</a:t>
            </a:r>
          </a:p>
          <a:p>
            <a:pPr lvl="1"/>
            <a:r>
              <a:rPr lang="en-US" dirty="0" smtClean="0"/>
              <a:t>Unit tests could pass but acceptance tests fail, especially if acceptance test requires the integration of components that were unit-tested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Also called Customer Written Tests</a:t>
            </a:r>
          </a:p>
          <a:p>
            <a:pPr lvl="1"/>
            <a:r>
              <a:rPr lang="en-US" dirty="0" smtClean="0"/>
              <a:t>Should be developed by or with the customer</a:t>
            </a:r>
          </a:p>
          <a:p>
            <a:r>
              <a:rPr lang="en-US" dirty="0" smtClean="0"/>
              <a:t>Purpose is to determine if a story has been completed to the customer’s satisfaction</a:t>
            </a:r>
          </a:p>
          <a:p>
            <a:r>
              <a:rPr lang="en-US" dirty="0" smtClean="0"/>
              <a:t>Client equivalent of a unit test</a:t>
            </a:r>
          </a:p>
          <a:p>
            <a:pPr lvl="1"/>
            <a:r>
              <a:rPr lang="en-US" dirty="0" smtClean="0"/>
              <a:t>On the level of a story</a:t>
            </a:r>
          </a:p>
          <a:p>
            <a:pPr lvl="1"/>
            <a:r>
              <a:rPr lang="en-US" dirty="0" smtClean="0"/>
              <a:t>Black box test</a:t>
            </a:r>
          </a:p>
          <a:p>
            <a:r>
              <a:rPr lang="en-US" dirty="0" smtClean="0"/>
              <a:t>Not the same as a developer’s unit test</a:t>
            </a:r>
          </a:p>
          <a:p>
            <a:pPr lvl="1"/>
            <a:r>
              <a:rPr lang="en-US" dirty="0" smtClean="0"/>
              <a:t>On the level of methods/classes/algorithm</a:t>
            </a:r>
          </a:p>
          <a:p>
            <a:pPr lvl="1"/>
            <a:r>
              <a:rPr lang="en-US" dirty="0" smtClean="0"/>
              <a:t>White box test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Acceptance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serve as a contract for the client/developers </a:t>
            </a:r>
          </a:p>
          <a:p>
            <a:pPr lvl="1"/>
            <a:r>
              <a:rPr lang="en-US" dirty="0" smtClean="0"/>
              <a:t>Requires stories are testable</a:t>
            </a:r>
          </a:p>
          <a:p>
            <a:pPr lvl="1"/>
            <a:r>
              <a:rPr lang="en-US" dirty="0" smtClean="0"/>
              <a:t>User stories are understandings; acceptance tests are requirements the developers must meet</a:t>
            </a:r>
          </a:p>
          <a:p>
            <a:r>
              <a:rPr lang="en-US" dirty="0" smtClean="0"/>
              <a:t>Client can track progress by observing the total number of acceptance tests growing and % of passing tests increasing</a:t>
            </a:r>
          </a:p>
          <a:p>
            <a:r>
              <a:rPr lang="en-US" dirty="0" smtClean="0"/>
              <a:t>Developers get more confidence that work is being done and can cross stories off their list when acceptance tests pass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Acceptance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Sooner or later?</a:t>
            </a:r>
          </a:p>
          <a:p>
            <a:pPr lvl="1"/>
            <a:r>
              <a:rPr lang="en-US" dirty="0" smtClean="0"/>
              <a:t>If sooner, can help drive the development.  However, as you work on a story, the understanding may change</a:t>
            </a:r>
          </a:p>
          <a:p>
            <a:pPr lvl="1"/>
            <a:r>
              <a:rPr lang="en-US" dirty="0" smtClean="0"/>
              <a:t>If later, can avoid changes that may result but also reflect the story that was actually implemented</a:t>
            </a:r>
          </a:p>
          <a:p>
            <a:pPr lvl="1"/>
            <a:r>
              <a:rPr lang="en-US" dirty="0" smtClean="0"/>
              <a:t>Your call as to when to solicit acceptance tests</a:t>
            </a:r>
          </a:p>
          <a:p>
            <a:pPr lvl="2"/>
            <a:r>
              <a:rPr lang="en-US" dirty="0" smtClean="0"/>
              <a:t>Could be around story gathering, after stories are complete, after an iteration and can be displayed to the customer, when stories mostly complete, etc.</a:t>
            </a:r>
          </a:p>
          <a:p>
            <a:r>
              <a:rPr lang="en-US" dirty="0" smtClean="0"/>
              <a:t>If a story can’t be tested then it needs to be clarified with the customer (or perhaps removed)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Tests in 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Simple version</a:t>
            </a:r>
          </a:p>
          <a:p>
            <a:pPr lvl="1"/>
            <a:r>
              <a:rPr lang="en-US" dirty="0" smtClean="0"/>
              <a:t>Customer writes the acceptance tests with help from the developer and the user stories</a:t>
            </a:r>
          </a:p>
          <a:p>
            <a:pPr lvl="1"/>
            <a:r>
              <a:rPr lang="en-US" dirty="0" smtClean="0"/>
              <a:t>Developers write code to make the acceptance tests pass, reports results to the customer</a:t>
            </a:r>
          </a:p>
          <a:p>
            <a:r>
              <a:rPr lang="en-US" dirty="0" smtClean="0"/>
              <a:t>Using an acceptance test framework</a:t>
            </a:r>
          </a:p>
          <a:p>
            <a:pPr lvl="1"/>
            <a:r>
              <a:rPr lang="en-US" dirty="0" smtClean="0"/>
              <a:t>Customers write acceptance tests in some format (e.g. fill in tables in a spreadsheet)</a:t>
            </a:r>
          </a:p>
          <a:p>
            <a:pPr lvl="1"/>
            <a:r>
              <a:rPr lang="en-US" dirty="0" smtClean="0"/>
              <a:t>Framework maps tests to code stubs that will perform the tests</a:t>
            </a:r>
          </a:p>
          <a:p>
            <a:pPr lvl="1"/>
            <a:r>
              <a:rPr lang="en-US" dirty="0" smtClean="0"/>
              <a:t>Developer fills in the code for the framework that will perform the actual tests</a:t>
            </a:r>
          </a:p>
          <a:p>
            <a:pPr lvl="1"/>
            <a:r>
              <a:rPr lang="en-US" dirty="0" smtClean="0"/>
              <a:t>Upon running tests the framework automatically maps the results to a format for the customer to understand (e.g. HTML)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Framework makes it easier to run regression tests, allow the customer to track progress</a:t>
            </a:r>
          </a:p>
          <a:p>
            <a:pPr lvl="2"/>
            <a:r>
              <a:rPr lang="en-US" dirty="0" smtClean="0"/>
              <a:t>Not required for this class; could run tests on top of </a:t>
            </a:r>
            <a:r>
              <a:rPr lang="en-US" dirty="0" err="1" smtClean="0"/>
              <a:t>JUnit</a:t>
            </a:r>
            <a:r>
              <a:rPr lang="en-US" dirty="0" smtClean="0"/>
              <a:t> or other framework</a:t>
            </a:r>
          </a:p>
          <a:p>
            <a:pPr lvl="2"/>
            <a:r>
              <a:rPr lang="en-US" dirty="0" smtClean="0"/>
              <a:t>Fit framework described in Chapter 14 along with examples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Acceptance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Writing cash register software</a:t>
            </a:r>
          </a:p>
          <a:p>
            <a:r>
              <a:rPr lang="en-US" dirty="0" smtClean="0"/>
              <a:t>Acceptance Test: Shopping cart for generating a receipt</a:t>
            </a:r>
          </a:p>
          <a:p>
            <a:pPr lvl="1"/>
            <a:r>
              <a:rPr lang="en-US" dirty="0" smtClean="0"/>
              <a:t>Create a shopping cart with:</a:t>
            </a:r>
          </a:p>
          <a:p>
            <a:pPr lvl="2"/>
            <a:r>
              <a:rPr lang="en-US" dirty="0" smtClean="0"/>
              <a:t>1 lb. coffee, 3 bags of cough drops, 1 gallon milk</a:t>
            </a:r>
          </a:p>
          <a:p>
            <a:pPr lvl="2"/>
            <a:r>
              <a:rPr lang="en-US" dirty="0" smtClean="0"/>
              <a:t>Prices: Coffee $6/lb, cough drops $2.49/bag, milk $4.95/gallon</a:t>
            </a:r>
          </a:p>
          <a:p>
            <a:pPr lvl="2"/>
            <a:r>
              <a:rPr lang="en-US" dirty="0" smtClean="0"/>
              <a:t>Verify total is $18.42</a:t>
            </a:r>
          </a:p>
          <a:p>
            <a:r>
              <a:rPr lang="en-US" dirty="0" smtClean="0"/>
              <a:t>Test might span multiple stories (fill shopping cart, checkout, view receipt…)</a:t>
            </a:r>
          </a:p>
          <a:p>
            <a:r>
              <a:rPr lang="en-US" dirty="0" smtClean="0"/>
              <a:t>Other tests might verify sales tax is calculated correctly, coupons properly discounted, etc.</a:t>
            </a:r>
          </a:p>
          <a:p>
            <a:r>
              <a:rPr lang="en-US" dirty="0" smtClean="0"/>
              <a:t>Not comprehensive tests, but specific cases to test user stories and functionality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Acceptance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write most of them just like a unit test</a:t>
            </a:r>
          </a:p>
          <a:p>
            <a:r>
              <a:rPr lang="en-US" dirty="0" smtClean="0"/>
              <a:t>Invoke the methods that the GUI would call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971800"/>
            <a:ext cx="471911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inventory.setPrice</a:t>
            </a:r>
            <a:r>
              <a:rPr lang="en-US" dirty="0" smtClean="0"/>
              <a:t>("milk", 4.95);</a:t>
            </a:r>
          </a:p>
          <a:p>
            <a:r>
              <a:rPr lang="en-US" dirty="0" err="1" smtClean="0"/>
              <a:t>inventory.setPrice</a:t>
            </a:r>
            <a:r>
              <a:rPr lang="en-US" dirty="0" smtClean="0"/>
              <a:t>("cough drops", 2.49);</a:t>
            </a:r>
            <a:endParaRPr lang="en-US" dirty="0" smtClean="0"/>
          </a:p>
          <a:p>
            <a:r>
              <a:rPr lang="en-US" dirty="0" err="1" smtClean="0"/>
              <a:t>inventory.setPrice</a:t>
            </a:r>
            <a:r>
              <a:rPr lang="en-US" dirty="0" smtClean="0"/>
              <a:t>("coffee", 6.00);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order.addItem</a:t>
            </a:r>
            <a:r>
              <a:rPr lang="en-US" dirty="0" smtClean="0"/>
              <a:t>("milk", 1);</a:t>
            </a:r>
          </a:p>
          <a:p>
            <a:r>
              <a:rPr lang="en-US" dirty="0" err="1" smtClean="0"/>
              <a:t>order.addItem</a:t>
            </a:r>
            <a:r>
              <a:rPr lang="en-US" dirty="0" smtClean="0"/>
              <a:t>("cough drops", 3);</a:t>
            </a:r>
            <a:endParaRPr lang="en-US" dirty="0" smtClean="0"/>
          </a:p>
          <a:p>
            <a:r>
              <a:rPr lang="en-US" dirty="0" err="1" smtClean="0"/>
              <a:t>order.addItem</a:t>
            </a:r>
            <a:r>
              <a:rPr lang="en-US" dirty="0" smtClean="0"/>
              <a:t>("coffee", </a:t>
            </a:r>
            <a:r>
              <a:rPr lang="en-US" dirty="0" smtClean="0"/>
              <a:t>1);</a:t>
            </a:r>
          </a:p>
          <a:p>
            <a:endParaRPr lang="en-US" dirty="0" smtClean="0"/>
          </a:p>
          <a:p>
            <a:r>
              <a:rPr lang="en-US" dirty="0" err="1" smtClean="0"/>
              <a:t>order.calculateSubtotal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err="1" smtClean="0"/>
              <a:t>assertEquals</a:t>
            </a:r>
            <a:r>
              <a:rPr lang="en-US" dirty="0" smtClean="0"/>
              <a:t>(</a:t>
            </a:r>
            <a:r>
              <a:rPr lang="en-US" dirty="0" err="1" smtClean="0"/>
              <a:t>order.receipt.getsubtotal</a:t>
            </a:r>
            <a:r>
              <a:rPr lang="en-US" dirty="0" smtClean="0"/>
              <a:t>(), 18.42);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248400"/>
            <a:ext cx="2659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  Easy to automate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Acceptance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also run them manually, such as through a GUI interface</a:t>
            </a:r>
          </a:p>
          <a:p>
            <a:pPr lvl="1"/>
            <a:r>
              <a:rPr lang="en-US" dirty="0" smtClean="0"/>
              <a:t>Select milk from the drop down menu</a:t>
            </a:r>
          </a:p>
          <a:p>
            <a:pPr lvl="1"/>
            <a:r>
              <a:rPr lang="en-US" dirty="0" smtClean="0"/>
              <a:t>Enter 1 and Click on “add” button</a:t>
            </a:r>
          </a:p>
          <a:p>
            <a:pPr lvl="1"/>
            <a:r>
              <a:rPr lang="en-US" dirty="0" smtClean="0"/>
              <a:t>Select coffee from the drop down menu</a:t>
            </a:r>
          </a:p>
          <a:p>
            <a:pPr lvl="1"/>
            <a:r>
              <a:rPr lang="en-US" dirty="0" smtClean="0"/>
              <a:t>Enter 1 and Click on “add” button</a:t>
            </a:r>
          </a:p>
          <a:p>
            <a:pPr lvl="1"/>
            <a:r>
              <a:rPr lang="en-US" dirty="0" smtClean="0"/>
              <a:t>Select cough drops from the drop down menu</a:t>
            </a:r>
          </a:p>
          <a:p>
            <a:pPr lvl="1"/>
            <a:r>
              <a:rPr lang="en-US" dirty="0" smtClean="0"/>
              <a:t>Enter 3 and Click on “add” button</a:t>
            </a:r>
          </a:p>
          <a:p>
            <a:pPr lvl="1"/>
            <a:r>
              <a:rPr lang="en-US" dirty="0" smtClean="0"/>
              <a:t>Verify shopping cart subtotal displays $18.42</a:t>
            </a:r>
          </a:p>
          <a:p>
            <a:r>
              <a:rPr lang="en-US" dirty="0" smtClean="0"/>
              <a:t>Useful to run, avoid relying completely on this technique as it is slow, time consuming, and hence not feasible for regression testing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 format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 </a:t>
                      </a:r>
                      <a:r>
                        <a:rPr lang="en-US" dirty="0" err="1" smtClean="0"/>
                        <a:t>miscButton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  <a:r>
                        <a:rPr lang="en-US" baseline="0" dirty="0" smtClean="0"/>
                        <a:t>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 Unit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Enter </a:t>
                      </a:r>
                      <a:r>
                        <a:rPr lang="en-US" dirty="0" err="1" smtClean="0"/>
                        <a:t>unitPrice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  <a:r>
                        <a:rPr lang="en-US" baseline="0" dirty="0" smtClean="0"/>
                        <a:t>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  <a:r>
                        <a:rPr lang="en-US" baseline="0" dirty="0" smtClean="0"/>
                        <a:t>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 number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Enter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 </a:t>
                      </a:r>
                      <a:r>
                        <a:rPr lang="en-US" dirty="0" err="1" smtClean="0"/>
                        <a:t>doneButton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 </a:t>
                      </a:r>
                      <a:r>
                        <a:rPr lang="en-US" dirty="0" err="1" smtClean="0"/>
                        <a:t>totalCost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 </a:t>
                      </a:r>
                      <a:r>
                        <a:rPr lang="en-US" dirty="0" err="1" smtClean="0"/>
                        <a:t>endButton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773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Acceptance Tests</vt:lpstr>
      <vt:lpstr>Acceptance Tests</vt:lpstr>
      <vt:lpstr>Benefits to Acceptance Tests</vt:lpstr>
      <vt:lpstr>Writing Acceptance Tests</vt:lpstr>
      <vt:lpstr>Acceptance Tests in XP</vt:lpstr>
      <vt:lpstr>Sample Acceptance Test</vt:lpstr>
      <vt:lpstr>Writing Acceptance Tests</vt:lpstr>
      <vt:lpstr>Running Acceptance Tests</vt:lpstr>
      <vt:lpstr>Fit format example</vt:lpstr>
      <vt:lpstr>Automating GUIs</vt:lpstr>
      <vt:lpstr>Acceptance Tests Are Important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Acceptance Tests</dc:title>
  <dc:creator>Kenrick</dc:creator>
  <cp:lastModifiedBy>Kenrick</cp:lastModifiedBy>
  <cp:revision>18</cp:revision>
  <dcterms:created xsi:type="dcterms:W3CDTF">2006-08-16T00:00:00Z</dcterms:created>
  <dcterms:modified xsi:type="dcterms:W3CDTF">2008-09-15T08:33:50Z</dcterms:modified>
</cp:coreProperties>
</file>