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8.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6.xml" ContentType="application/vnd.openxmlformats-officedocument.presentationml.tags+xml"/>
  <Override PartName="/ppt/tags/tag27.xml" ContentType="application/vnd.openxmlformats-officedocument.presentationml.tags+xml"/>
  <Override PartName="/ppt/notesSlides/notesSlide10.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1.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2.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14.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44.xml" ContentType="application/vnd.openxmlformats-officedocument.presentationml.tags+xml"/>
  <Override PartName="/ppt/tags/tag45.xml" ContentType="application/vnd.openxmlformats-officedocument.presentationml.tags+xml"/>
  <Override PartName="/ppt/notesSlides/notesSlide16.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17.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8.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9.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20.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notesSlides/notesSlide21.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22.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23.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notesSlides/notesSlide24.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25.xml" ContentType="application/vnd.openxmlformats-officedocument.presentationml.notesSlide+xml"/>
  <Override PartName="/ppt/tags/tag101.xml" ContentType="application/vnd.openxmlformats-officedocument.presentationml.tags+xml"/>
  <Override PartName="/ppt/tags/tag102.xml" ContentType="application/vnd.openxmlformats-officedocument.presentationml.tags+xml"/>
  <Override PartName="/ppt/notesSlides/notesSlide26.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notesSlides/notesSlide27.xml" ContentType="application/vnd.openxmlformats-officedocument.presentationml.notesSlide+xml"/>
  <Override PartName="/ppt/tags/tag105.xml" ContentType="application/vnd.openxmlformats-officedocument.presentationml.tags+xml"/>
  <Override PartName="/ppt/tags/tag106.xml" ContentType="application/vnd.openxmlformats-officedocument.presentationml.tags+xml"/>
  <Override PartName="/ppt/notesSlides/notesSlide28.xml" ContentType="application/vnd.openxmlformats-officedocument.presentationml.notesSlide+xml"/>
  <Override PartName="/ppt/tags/tag107.xml" ContentType="application/vnd.openxmlformats-officedocument.presentationml.tags+xml"/>
  <Override PartName="/ppt/tags/tag108.xml" ContentType="application/vnd.openxmlformats-officedocument.presentationml.tags+xml"/>
  <Override PartName="/ppt/notesSlides/notesSlide29.xml" ContentType="application/vnd.openxmlformats-officedocument.presentationml.notesSlide+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30.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notesSlides/notesSlide31.xml" ContentType="application/vnd.openxmlformats-officedocument.presentationml.notesSlide+xml"/>
  <Override PartName="/ppt/tags/tag117.xml" ContentType="application/vnd.openxmlformats-officedocument.presentationml.tags+xml"/>
  <Override PartName="/ppt/tags/tag118.xml" ContentType="application/vnd.openxmlformats-officedocument.presentationml.tags+xml"/>
  <Override PartName="/ppt/notesSlides/notesSlide32.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notesSlides/notesSlide33.xml" ContentType="application/vnd.openxmlformats-officedocument.presentationml.notesSlide+xml"/>
  <Override PartName="/ppt/tags/tag121.xml" ContentType="application/vnd.openxmlformats-officedocument.presentationml.tags+xml"/>
  <Override PartName="/ppt/tags/tag122.xml" ContentType="application/vnd.openxmlformats-officedocument.presentationml.tags+xml"/>
  <Override PartName="/ppt/notesSlides/notesSlide34.xml" ContentType="application/vnd.openxmlformats-officedocument.presentationml.notesSlide+xml"/>
  <Override PartName="/ppt/tags/tag123.xml" ContentType="application/vnd.openxmlformats-officedocument.presentationml.tags+xml"/>
  <Override PartName="/ppt/tags/tag124.xml" ContentType="application/vnd.openxmlformats-officedocument.presentationml.tags+xml"/>
  <Override PartName="/ppt/notesSlides/notesSlide35.xml" ContentType="application/vnd.openxmlformats-officedocument.presentationml.notesSlide+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notesSlides/notesSlide36.xml" ContentType="application/vnd.openxmlformats-officedocument.presentationml.notesSlide+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notesSlides/notesSlide37.xml" ContentType="application/vnd.openxmlformats-officedocument.presentationml.notesSlide+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notesSlides/notesSlide38.xml" ContentType="application/vnd.openxmlformats-officedocument.presentationml.notesSlide+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notesSlides/notesSlide39.xml" ContentType="application/vnd.openxmlformats-officedocument.presentationml.notesSlide+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notesSlides/notesSlide40.xml" ContentType="application/vnd.openxmlformats-officedocument.presentationml.notesSlide+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notesSlides/notesSlide41.xml" ContentType="application/vnd.openxmlformats-officedocument.presentationml.notesSlide+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notesSlides/notesSlide42.xml" ContentType="application/vnd.openxmlformats-officedocument.presentationml.notesSlide+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notesSlides/notesSlide43.xml" ContentType="application/vnd.openxmlformats-officedocument.presentationml.notesSlide+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notesSlides/notesSlide44.xml" ContentType="application/vnd.openxmlformats-officedocument.presentationml.notesSlide+xml"/>
  <Override PartName="/ppt/tags/tag196.xml" ContentType="application/vnd.openxmlformats-officedocument.presentationml.tags+xml"/>
  <Override PartName="/ppt/tags/tag197.xml" ContentType="application/vnd.openxmlformats-officedocument.presentationml.tags+xml"/>
  <Override PartName="/ppt/notesSlides/notesSlide45.xml" ContentType="application/vnd.openxmlformats-officedocument.presentationml.notesSlide+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notesSlides/notesSlide46.xml" ContentType="application/vnd.openxmlformats-officedocument.presentationml.notesSlide+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notesSlides/notesSlide47.xml" ContentType="application/vnd.openxmlformats-officedocument.presentationml.notesSlide+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notesSlides/notesSlide48.xml" ContentType="application/vnd.openxmlformats-officedocument.presentationml.notesSlide+xml"/>
  <Override PartName="/ppt/tags/tag225.xml" ContentType="application/vnd.openxmlformats-officedocument.presentationml.tags+xml"/>
  <Override PartName="/ppt/tags/tag226.xml" ContentType="application/vnd.openxmlformats-officedocument.presentationml.tags+xml"/>
  <Override PartName="/ppt/notesSlides/notesSlide49.xml" ContentType="application/vnd.openxmlformats-officedocument.presentationml.notesSlide+xml"/>
  <Override PartName="/ppt/tags/tag227.xml" ContentType="application/vnd.openxmlformats-officedocument.presentationml.tags+xml"/>
  <Override PartName="/ppt/tags/tag228.xml" ContentType="application/vnd.openxmlformats-officedocument.presentationml.tags+xml"/>
  <Override PartName="/ppt/notesSlides/notesSlide50.xml" ContentType="application/vnd.openxmlformats-officedocument.presentationml.notesSlide+xml"/>
  <Override PartName="/ppt/tags/tag229.xml" ContentType="application/vnd.openxmlformats-officedocument.presentationml.tags+xml"/>
  <Override PartName="/ppt/tags/tag230.xml" ContentType="application/vnd.openxmlformats-officedocument.presentationml.tags+xml"/>
  <Override PartName="/ppt/notesSlides/notesSlide51.xml" ContentType="application/vnd.openxmlformats-officedocument.presentationml.notesSlide+xml"/>
  <Override PartName="/ppt/tags/tag231.xml" ContentType="application/vnd.openxmlformats-officedocument.presentationml.tags+xml"/>
  <Override PartName="/ppt/tags/tag232.xml" ContentType="application/vnd.openxmlformats-officedocument.presentationml.tags+xml"/>
  <Override PartName="/ppt/notesSlides/notesSlide52.xml" ContentType="application/vnd.openxmlformats-officedocument.presentationml.notesSlide+xml"/>
  <Override PartName="/ppt/tags/tag233.xml" ContentType="application/vnd.openxmlformats-officedocument.presentationml.tags+xml"/>
  <Override PartName="/ppt/tags/tag234.xml" ContentType="application/vnd.openxmlformats-officedocument.presentationml.tags+xml"/>
  <Override PartName="/ppt/notesSlides/notesSlide53.xml" ContentType="application/vnd.openxmlformats-officedocument.presentationml.notesSlide+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notesSlides/notesSlide54.xml" ContentType="application/vnd.openxmlformats-officedocument.presentationml.notesSlide+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notesSlides/notesSlide55.xml" ContentType="application/vnd.openxmlformats-officedocument.presentationml.notesSlide+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notesSlides/notesSlide56.xml" ContentType="application/vnd.openxmlformats-officedocument.presentationml.notesSlide+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0"/>
  </p:notesMasterIdLst>
  <p:handoutMasterIdLst>
    <p:handoutMasterId r:id="rId61"/>
  </p:handoutMasterIdLst>
  <p:sldIdLst>
    <p:sldId id="261" r:id="rId3"/>
    <p:sldId id="262" r:id="rId4"/>
    <p:sldId id="263" r:id="rId5"/>
    <p:sldId id="264" r:id="rId6"/>
    <p:sldId id="265" r:id="rId7"/>
    <p:sldId id="266" r:id="rId8"/>
    <p:sldId id="267" r:id="rId9"/>
    <p:sldId id="268" r:id="rId10"/>
    <p:sldId id="269" r:id="rId11"/>
    <p:sldId id="270" r:id="rId12"/>
    <p:sldId id="271" r:id="rId13"/>
    <p:sldId id="272" r:id="rId14"/>
    <p:sldId id="285" r:id="rId15"/>
    <p:sldId id="273" r:id="rId16"/>
    <p:sldId id="274" r:id="rId17"/>
    <p:sldId id="275" r:id="rId18"/>
    <p:sldId id="276" r:id="rId19"/>
    <p:sldId id="286" r:id="rId20"/>
    <p:sldId id="277" r:id="rId21"/>
    <p:sldId id="278" r:id="rId22"/>
    <p:sldId id="279" r:id="rId23"/>
    <p:sldId id="281" r:id="rId24"/>
    <p:sldId id="282" r:id="rId25"/>
    <p:sldId id="283" r:id="rId26"/>
    <p:sldId id="284" r:id="rId27"/>
    <p:sldId id="287" r:id="rId28"/>
    <p:sldId id="288"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Lst>
  <p:sldSz cx="9144000" cy="6858000" type="screen4x3"/>
  <p:notesSz cx="7315200" cy="9601200"/>
  <p:custDataLst>
    <p:tags r:id="rId62"/>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B2EE0D-EC89-4AAE-800D-261C9F5FABDA}" type="doc">
      <dgm:prSet loTypeId="urn:microsoft.com/office/officeart/2005/8/layout/orgChart1" loCatId="hierarchy" qsTypeId="urn:microsoft.com/office/officeart/2005/8/quickstyle/simple1" qsCatId="simple" csTypeId="urn:microsoft.com/office/officeart/2005/8/colors/accent1_2" csCatId="accent1" phldr="1"/>
      <dgm:spPr/>
    </dgm:pt>
    <dgm:pt modelId="{206F8234-AA26-4FFA-B91E-24705AC603B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1</a:t>
          </a:r>
        </a:p>
      </dgm:t>
    </dgm:pt>
    <dgm:pt modelId="{12051690-496D-467E-B533-7AD563447EC3}" type="parTrans" cxnId="{62C5A628-82D2-4F24-B708-19D260BFE437}">
      <dgm:prSet/>
      <dgm:spPr/>
      <dgm:t>
        <a:bodyPr/>
        <a:lstStyle/>
        <a:p>
          <a:endParaRPr lang="en-US"/>
        </a:p>
      </dgm:t>
    </dgm:pt>
    <dgm:pt modelId="{34778315-9AB0-4B2A-B5C1-4B1A209850A1}" type="sibTrans" cxnId="{62C5A628-82D2-4F24-B708-19D260BFE437}">
      <dgm:prSet/>
      <dgm:spPr/>
      <dgm:t>
        <a:bodyPr/>
        <a:lstStyle/>
        <a:p>
          <a:endParaRPr lang="en-US"/>
        </a:p>
      </dgm:t>
    </dgm:pt>
    <dgm:pt modelId="{1DED5971-8A68-4C9E-BCA7-56B206440DB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2</a:t>
          </a:r>
        </a:p>
      </dgm:t>
    </dgm:pt>
    <dgm:pt modelId="{DEA5691A-8709-43F8-8633-AD8AFC5D720B}" type="parTrans" cxnId="{B34F79B7-0FFF-4A10-858D-723EF5CD9FA6}">
      <dgm:prSet/>
      <dgm:spPr/>
      <dgm:t>
        <a:bodyPr/>
        <a:lstStyle/>
        <a:p>
          <a:endParaRPr lang="en-US"/>
        </a:p>
      </dgm:t>
    </dgm:pt>
    <dgm:pt modelId="{D0D5085A-6E93-4527-8B65-9B01CF0E232A}" type="sibTrans" cxnId="{B34F79B7-0FFF-4A10-858D-723EF5CD9FA6}">
      <dgm:prSet/>
      <dgm:spPr/>
      <dgm:t>
        <a:bodyPr/>
        <a:lstStyle/>
        <a:p>
          <a:endParaRPr lang="en-US"/>
        </a:p>
      </dgm:t>
    </dgm:pt>
    <dgm:pt modelId="{66BADB88-9FD9-4EC0-AC69-4348DCC295E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4</a:t>
          </a:r>
          <a:endParaRPr kumimoji="0" lang="en-US" b="0" i="0" u="none" strike="noStrike" cap="none" normalizeH="0" baseline="0" dirty="0" smtClean="0">
            <a:ln>
              <a:noFill/>
            </a:ln>
            <a:solidFill>
              <a:schemeClr val="tx1"/>
            </a:solidFill>
            <a:effectLst/>
            <a:latin typeface="Times New Roman" pitchFamily="18" charset="0"/>
          </a:endParaRPr>
        </a:p>
      </dgm:t>
    </dgm:pt>
    <dgm:pt modelId="{7037AF57-8871-4422-8670-BB5237C48F84}" type="parTrans" cxnId="{6D69D5C2-BFA3-4E7F-BDBE-44A250FF7AC7}">
      <dgm:prSet/>
      <dgm:spPr/>
      <dgm:t>
        <a:bodyPr/>
        <a:lstStyle/>
        <a:p>
          <a:endParaRPr lang="en-US"/>
        </a:p>
      </dgm:t>
    </dgm:pt>
    <dgm:pt modelId="{A5ABFC8B-9083-4469-A3B8-BF6653DEB085}" type="sibTrans" cxnId="{6D69D5C2-BFA3-4E7F-BDBE-44A250FF7AC7}">
      <dgm:prSet/>
      <dgm:spPr/>
      <dgm:t>
        <a:bodyPr/>
        <a:lstStyle/>
        <a:p>
          <a:endParaRPr lang="en-US"/>
        </a:p>
      </dgm:t>
    </dgm:pt>
    <dgm:pt modelId="{908E4219-B66F-42C4-A539-A4F7FAC4CF1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5</a:t>
          </a:r>
          <a:endParaRPr kumimoji="0" lang="en-US" b="0" i="0" u="none" strike="noStrike" cap="none" normalizeH="0" baseline="0" dirty="0" smtClean="0">
            <a:ln>
              <a:noFill/>
            </a:ln>
            <a:solidFill>
              <a:schemeClr val="tx1"/>
            </a:solidFill>
            <a:effectLst/>
            <a:latin typeface="Times New Roman" pitchFamily="18" charset="0"/>
          </a:endParaRPr>
        </a:p>
      </dgm:t>
    </dgm:pt>
    <dgm:pt modelId="{DB460512-0C97-4BC1-9058-1CD969CD559B}" type="parTrans" cxnId="{3FCB25AC-0773-47AD-85AD-2CB9B261AE3C}">
      <dgm:prSet/>
      <dgm:spPr/>
      <dgm:t>
        <a:bodyPr/>
        <a:lstStyle/>
        <a:p>
          <a:endParaRPr lang="en-US"/>
        </a:p>
      </dgm:t>
    </dgm:pt>
    <dgm:pt modelId="{8553E327-73EB-4760-92C5-E9AB900A0FC1}" type="sibTrans" cxnId="{3FCB25AC-0773-47AD-85AD-2CB9B261AE3C}">
      <dgm:prSet/>
      <dgm:spPr/>
      <dgm:t>
        <a:bodyPr/>
        <a:lstStyle/>
        <a:p>
          <a:endParaRPr lang="en-US"/>
        </a:p>
      </dgm:t>
    </dgm:pt>
    <dgm:pt modelId="{23AF23E0-754C-4031-846C-F45E73E0625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3</a:t>
          </a:r>
          <a:endParaRPr kumimoji="0" lang="en-US" b="0" i="0" u="none" strike="noStrike" cap="none" normalizeH="0" baseline="0" dirty="0" smtClean="0">
            <a:ln>
              <a:noFill/>
            </a:ln>
            <a:solidFill>
              <a:schemeClr val="tx1"/>
            </a:solidFill>
            <a:effectLst/>
            <a:latin typeface="Times New Roman" pitchFamily="18" charset="0"/>
          </a:endParaRPr>
        </a:p>
      </dgm:t>
    </dgm:pt>
    <dgm:pt modelId="{2192BBCD-ABB1-4FFE-B2F6-69D31C332F70}" type="parTrans" cxnId="{BDF6DFB9-4779-4E70-AE14-E8B4925FF1CC}">
      <dgm:prSet/>
      <dgm:spPr/>
      <dgm:t>
        <a:bodyPr/>
        <a:lstStyle/>
        <a:p>
          <a:endParaRPr lang="en-US"/>
        </a:p>
      </dgm:t>
    </dgm:pt>
    <dgm:pt modelId="{51202871-C174-4BEC-A11A-258B5917D12F}" type="sibTrans" cxnId="{BDF6DFB9-4779-4E70-AE14-E8B4925FF1CC}">
      <dgm:prSet/>
      <dgm:spPr/>
      <dgm:t>
        <a:bodyPr/>
        <a:lstStyle/>
        <a:p>
          <a:endParaRPr lang="en-US"/>
        </a:p>
      </dgm:t>
    </dgm:pt>
    <dgm:pt modelId="{E276FDB3-4627-4010-BF48-1868E075892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6</a:t>
          </a:r>
          <a:endParaRPr kumimoji="0" lang="en-US" b="0" i="0" u="none" strike="noStrike" cap="none" normalizeH="0" baseline="0" dirty="0" smtClean="0">
            <a:ln>
              <a:noFill/>
            </a:ln>
            <a:solidFill>
              <a:schemeClr val="tx1"/>
            </a:solidFill>
            <a:effectLst/>
            <a:latin typeface="Times New Roman" pitchFamily="18" charset="0"/>
          </a:endParaRPr>
        </a:p>
      </dgm:t>
    </dgm:pt>
    <dgm:pt modelId="{E3BC05E9-E11E-4795-B799-A22AF2AA6B94}" type="parTrans" cxnId="{5ACB514B-92CA-4287-B38E-7B504E1FA91F}">
      <dgm:prSet/>
      <dgm:spPr/>
      <dgm:t>
        <a:bodyPr/>
        <a:lstStyle/>
        <a:p>
          <a:endParaRPr lang="en-US"/>
        </a:p>
      </dgm:t>
    </dgm:pt>
    <dgm:pt modelId="{7CA82490-D644-4D14-9BBC-44E2C5AB1F89}" type="sibTrans" cxnId="{5ACB514B-92CA-4287-B38E-7B504E1FA91F}">
      <dgm:prSet/>
      <dgm:spPr/>
      <dgm:t>
        <a:bodyPr/>
        <a:lstStyle/>
        <a:p>
          <a:endParaRPr lang="en-US"/>
        </a:p>
      </dgm:t>
    </dgm:pt>
    <dgm:pt modelId="{F161E6C2-4E93-42BE-83F6-427009DFC08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7</a:t>
          </a:r>
          <a:endParaRPr kumimoji="0" lang="en-US" b="0" i="0" u="none" strike="noStrike" cap="none" normalizeH="0" baseline="0" dirty="0" smtClean="0">
            <a:ln>
              <a:noFill/>
            </a:ln>
            <a:solidFill>
              <a:schemeClr val="tx1"/>
            </a:solidFill>
            <a:effectLst/>
            <a:latin typeface="Times New Roman" pitchFamily="18" charset="0"/>
          </a:endParaRPr>
        </a:p>
      </dgm:t>
    </dgm:pt>
    <dgm:pt modelId="{80C5E25D-2F7A-4248-B4B4-9E7940FF4737}" type="parTrans" cxnId="{22815D34-F7CE-409D-A59A-7343EFFF2685}">
      <dgm:prSet/>
      <dgm:spPr/>
      <dgm:t>
        <a:bodyPr/>
        <a:lstStyle/>
        <a:p>
          <a:endParaRPr lang="en-US"/>
        </a:p>
      </dgm:t>
    </dgm:pt>
    <dgm:pt modelId="{8362641F-1522-40AE-B302-2D5C5ADEF819}" type="sibTrans" cxnId="{22815D34-F7CE-409D-A59A-7343EFFF2685}">
      <dgm:prSet/>
      <dgm:spPr/>
      <dgm:t>
        <a:bodyPr/>
        <a:lstStyle/>
        <a:p>
          <a:endParaRPr lang="en-US"/>
        </a:p>
      </dgm:t>
    </dgm:pt>
    <dgm:pt modelId="{638B148F-5184-4C7D-B3B3-9D542673E294}" type="pres">
      <dgm:prSet presAssocID="{A4B2EE0D-EC89-4AAE-800D-261C9F5FABDA}" presName="hierChild1" presStyleCnt="0">
        <dgm:presLayoutVars>
          <dgm:orgChart val="1"/>
          <dgm:chPref val="1"/>
          <dgm:dir/>
          <dgm:animOne val="branch"/>
          <dgm:animLvl val="lvl"/>
          <dgm:resizeHandles/>
        </dgm:presLayoutVars>
      </dgm:prSet>
      <dgm:spPr/>
    </dgm:pt>
    <dgm:pt modelId="{07E91A8E-1FEB-404A-A475-4159F3C37041}" type="pres">
      <dgm:prSet presAssocID="{206F8234-AA26-4FFA-B91E-24705AC603BA}" presName="hierRoot1" presStyleCnt="0">
        <dgm:presLayoutVars>
          <dgm:hierBranch/>
        </dgm:presLayoutVars>
      </dgm:prSet>
      <dgm:spPr/>
    </dgm:pt>
    <dgm:pt modelId="{808531D5-360A-48EE-8836-AB77B3EDA060}" type="pres">
      <dgm:prSet presAssocID="{206F8234-AA26-4FFA-B91E-24705AC603BA}" presName="rootComposite1" presStyleCnt="0"/>
      <dgm:spPr/>
    </dgm:pt>
    <dgm:pt modelId="{8477FA53-05D1-4D64-B051-98F4DD9A422C}" type="pres">
      <dgm:prSet presAssocID="{206F8234-AA26-4FFA-B91E-24705AC603BA}" presName="rootText1" presStyleLbl="node0" presStyleIdx="0" presStyleCnt="1">
        <dgm:presLayoutVars>
          <dgm:chPref val="3"/>
        </dgm:presLayoutVars>
      </dgm:prSet>
      <dgm:spPr/>
      <dgm:t>
        <a:bodyPr/>
        <a:lstStyle/>
        <a:p>
          <a:endParaRPr lang="en-US"/>
        </a:p>
      </dgm:t>
    </dgm:pt>
    <dgm:pt modelId="{25233708-EAD7-44DA-9944-6B1E33AC96D8}" type="pres">
      <dgm:prSet presAssocID="{206F8234-AA26-4FFA-B91E-24705AC603BA}" presName="rootConnector1" presStyleLbl="node1" presStyleIdx="0" presStyleCnt="0"/>
      <dgm:spPr/>
      <dgm:t>
        <a:bodyPr/>
        <a:lstStyle/>
        <a:p>
          <a:endParaRPr lang="en-US"/>
        </a:p>
      </dgm:t>
    </dgm:pt>
    <dgm:pt modelId="{60F66F3C-B0C2-4801-8993-C27832A3F358}" type="pres">
      <dgm:prSet presAssocID="{206F8234-AA26-4FFA-B91E-24705AC603BA}" presName="hierChild2" presStyleCnt="0"/>
      <dgm:spPr/>
    </dgm:pt>
    <dgm:pt modelId="{C6F56F77-F05C-4B8E-947B-05B33106CAEC}" type="pres">
      <dgm:prSet presAssocID="{DEA5691A-8709-43F8-8633-AD8AFC5D720B}" presName="Name35" presStyleLbl="parChTrans1D2" presStyleIdx="0" presStyleCnt="2"/>
      <dgm:spPr/>
    </dgm:pt>
    <dgm:pt modelId="{22D92895-01F1-4AB3-B58E-B0D9F180863B}" type="pres">
      <dgm:prSet presAssocID="{1DED5971-8A68-4C9E-BCA7-56B206440DB5}" presName="hierRoot2" presStyleCnt="0">
        <dgm:presLayoutVars>
          <dgm:hierBranch/>
        </dgm:presLayoutVars>
      </dgm:prSet>
      <dgm:spPr/>
    </dgm:pt>
    <dgm:pt modelId="{F3D5C7C9-CB3D-4AC1-90C1-91FE181E892B}" type="pres">
      <dgm:prSet presAssocID="{1DED5971-8A68-4C9E-BCA7-56B206440DB5}" presName="rootComposite" presStyleCnt="0"/>
      <dgm:spPr/>
    </dgm:pt>
    <dgm:pt modelId="{8A7EAB50-9E67-4D11-93B8-569535BBB941}" type="pres">
      <dgm:prSet presAssocID="{1DED5971-8A68-4C9E-BCA7-56B206440DB5}" presName="rootText" presStyleLbl="node2" presStyleIdx="0" presStyleCnt="2">
        <dgm:presLayoutVars>
          <dgm:chPref val="3"/>
        </dgm:presLayoutVars>
      </dgm:prSet>
      <dgm:spPr/>
      <dgm:t>
        <a:bodyPr/>
        <a:lstStyle/>
        <a:p>
          <a:endParaRPr lang="en-US"/>
        </a:p>
      </dgm:t>
    </dgm:pt>
    <dgm:pt modelId="{8456050F-89E0-4C38-B368-5EB2061EFDA0}" type="pres">
      <dgm:prSet presAssocID="{1DED5971-8A68-4C9E-BCA7-56B206440DB5}" presName="rootConnector" presStyleLbl="node2" presStyleIdx="0" presStyleCnt="2"/>
      <dgm:spPr/>
      <dgm:t>
        <a:bodyPr/>
        <a:lstStyle/>
        <a:p>
          <a:endParaRPr lang="en-US"/>
        </a:p>
      </dgm:t>
    </dgm:pt>
    <dgm:pt modelId="{F30430CB-832F-40E7-91C7-17E0961D7CFE}" type="pres">
      <dgm:prSet presAssocID="{1DED5971-8A68-4C9E-BCA7-56B206440DB5}" presName="hierChild4" presStyleCnt="0"/>
      <dgm:spPr/>
    </dgm:pt>
    <dgm:pt modelId="{FCA21228-1C9E-4A56-93FE-26151C8024DE}" type="pres">
      <dgm:prSet presAssocID="{7037AF57-8871-4422-8670-BB5237C48F84}" presName="Name35" presStyleLbl="parChTrans1D3" presStyleIdx="0" presStyleCnt="4"/>
      <dgm:spPr/>
    </dgm:pt>
    <dgm:pt modelId="{EB54F109-22EC-4EFD-A7E5-85586BB6E1FB}" type="pres">
      <dgm:prSet presAssocID="{66BADB88-9FD9-4EC0-AC69-4348DCC295ED}" presName="hierRoot2" presStyleCnt="0">
        <dgm:presLayoutVars>
          <dgm:hierBranch val="r"/>
        </dgm:presLayoutVars>
      </dgm:prSet>
      <dgm:spPr/>
    </dgm:pt>
    <dgm:pt modelId="{79D5231C-B2A6-4EC0-A933-3646C22A99F8}" type="pres">
      <dgm:prSet presAssocID="{66BADB88-9FD9-4EC0-AC69-4348DCC295ED}" presName="rootComposite" presStyleCnt="0"/>
      <dgm:spPr/>
    </dgm:pt>
    <dgm:pt modelId="{CA1D9C14-5EAB-48EA-ACDB-1E0F3E5E4ED1}" type="pres">
      <dgm:prSet presAssocID="{66BADB88-9FD9-4EC0-AC69-4348DCC295ED}" presName="rootText" presStyleLbl="node3" presStyleIdx="0" presStyleCnt="4">
        <dgm:presLayoutVars>
          <dgm:chPref val="3"/>
        </dgm:presLayoutVars>
      </dgm:prSet>
      <dgm:spPr/>
      <dgm:t>
        <a:bodyPr/>
        <a:lstStyle/>
        <a:p>
          <a:endParaRPr lang="en-US"/>
        </a:p>
      </dgm:t>
    </dgm:pt>
    <dgm:pt modelId="{597D0B25-591E-4FFF-B7A8-79BC2F7883BF}" type="pres">
      <dgm:prSet presAssocID="{66BADB88-9FD9-4EC0-AC69-4348DCC295ED}" presName="rootConnector" presStyleLbl="node3" presStyleIdx="0" presStyleCnt="4"/>
      <dgm:spPr/>
      <dgm:t>
        <a:bodyPr/>
        <a:lstStyle/>
        <a:p>
          <a:endParaRPr lang="en-US"/>
        </a:p>
      </dgm:t>
    </dgm:pt>
    <dgm:pt modelId="{63B6A1C2-3D56-4163-AE8E-E11DDEA05DE7}" type="pres">
      <dgm:prSet presAssocID="{66BADB88-9FD9-4EC0-AC69-4348DCC295ED}" presName="hierChild4" presStyleCnt="0"/>
      <dgm:spPr/>
    </dgm:pt>
    <dgm:pt modelId="{B7DD9B10-615D-4F64-9E24-D3ACD50D7ABB}" type="pres">
      <dgm:prSet presAssocID="{66BADB88-9FD9-4EC0-AC69-4348DCC295ED}" presName="hierChild5" presStyleCnt="0"/>
      <dgm:spPr/>
    </dgm:pt>
    <dgm:pt modelId="{66311218-121F-4BBB-A112-6CA99A965F08}" type="pres">
      <dgm:prSet presAssocID="{DB460512-0C97-4BC1-9058-1CD969CD559B}" presName="Name35" presStyleLbl="parChTrans1D3" presStyleIdx="1" presStyleCnt="4"/>
      <dgm:spPr/>
    </dgm:pt>
    <dgm:pt modelId="{2C98427F-8080-4C7A-88EC-4598ED0114AF}" type="pres">
      <dgm:prSet presAssocID="{908E4219-B66F-42C4-A539-A4F7FAC4CF11}" presName="hierRoot2" presStyleCnt="0">
        <dgm:presLayoutVars>
          <dgm:hierBranch val="r"/>
        </dgm:presLayoutVars>
      </dgm:prSet>
      <dgm:spPr/>
    </dgm:pt>
    <dgm:pt modelId="{2FCBAA59-27DF-4820-BA45-65751DB3A125}" type="pres">
      <dgm:prSet presAssocID="{908E4219-B66F-42C4-A539-A4F7FAC4CF11}" presName="rootComposite" presStyleCnt="0"/>
      <dgm:spPr/>
    </dgm:pt>
    <dgm:pt modelId="{700E5ED0-D0BE-43FA-8FC8-CC3995FA04AD}" type="pres">
      <dgm:prSet presAssocID="{908E4219-B66F-42C4-A539-A4F7FAC4CF11}" presName="rootText" presStyleLbl="node3" presStyleIdx="1" presStyleCnt="4">
        <dgm:presLayoutVars>
          <dgm:chPref val="3"/>
        </dgm:presLayoutVars>
      </dgm:prSet>
      <dgm:spPr/>
      <dgm:t>
        <a:bodyPr/>
        <a:lstStyle/>
        <a:p>
          <a:endParaRPr lang="en-US"/>
        </a:p>
      </dgm:t>
    </dgm:pt>
    <dgm:pt modelId="{B36B7108-2E6F-4F36-9F39-C7DD385AD27D}" type="pres">
      <dgm:prSet presAssocID="{908E4219-B66F-42C4-A539-A4F7FAC4CF11}" presName="rootConnector" presStyleLbl="node3" presStyleIdx="1" presStyleCnt="4"/>
      <dgm:spPr/>
      <dgm:t>
        <a:bodyPr/>
        <a:lstStyle/>
        <a:p>
          <a:endParaRPr lang="en-US"/>
        </a:p>
      </dgm:t>
    </dgm:pt>
    <dgm:pt modelId="{13525194-525F-4AE4-9E7C-AB90E7F48C22}" type="pres">
      <dgm:prSet presAssocID="{908E4219-B66F-42C4-A539-A4F7FAC4CF11}" presName="hierChild4" presStyleCnt="0"/>
      <dgm:spPr/>
    </dgm:pt>
    <dgm:pt modelId="{44790DFE-3534-4594-A4BF-31A0E314EFC7}" type="pres">
      <dgm:prSet presAssocID="{908E4219-B66F-42C4-A539-A4F7FAC4CF11}" presName="hierChild5" presStyleCnt="0"/>
      <dgm:spPr/>
    </dgm:pt>
    <dgm:pt modelId="{B1C877B4-50EB-492D-A75B-8B79D159E5D0}" type="pres">
      <dgm:prSet presAssocID="{1DED5971-8A68-4C9E-BCA7-56B206440DB5}" presName="hierChild5" presStyleCnt="0"/>
      <dgm:spPr/>
    </dgm:pt>
    <dgm:pt modelId="{753319B1-C986-4375-B082-FFBFB545A234}" type="pres">
      <dgm:prSet presAssocID="{2192BBCD-ABB1-4FFE-B2F6-69D31C332F70}" presName="Name35" presStyleLbl="parChTrans1D2" presStyleIdx="1" presStyleCnt="2"/>
      <dgm:spPr/>
    </dgm:pt>
    <dgm:pt modelId="{158F9DBC-481E-4596-8749-BF568601875C}" type="pres">
      <dgm:prSet presAssocID="{23AF23E0-754C-4031-846C-F45E73E0625C}" presName="hierRoot2" presStyleCnt="0">
        <dgm:presLayoutVars>
          <dgm:hierBranch/>
        </dgm:presLayoutVars>
      </dgm:prSet>
      <dgm:spPr/>
    </dgm:pt>
    <dgm:pt modelId="{48AE030A-64E5-40B7-A0F2-BBB4A0F4D6B1}" type="pres">
      <dgm:prSet presAssocID="{23AF23E0-754C-4031-846C-F45E73E0625C}" presName="rootComposite" presStyleCnt="0"/>
      <dgm:spPr/>
    </dgm:pt>
    <dgm:pt modelId="{B6049345-B7AC-4CE3-A328-1AD6774305FC}" type="pres">
      <dgm:prSet presAssocID="{23AF23E0-754C-4031-846C-F45E73E0625C}" presName="rootText" presStyleLbl="node2" presStyleIdx="1" presStyleCnt="2">
        <dgm:presLayoutVars>
          <dgm:chPref val="3"/>
        </dgm:presLayoutVars>
      </dgm:prSet>
      <dgm:spPr/>
      <dgm:t>
        <a:bodyPr/>
        <a:lstStyle/>
        <a:p>
          <a:endParaRPr lang="en-US"/>
        </a:p>
      </dgm:t>
    </dgm:pt>
    <dgm:pt modelId="{774AF3EE-F02A-4485-AAC1-4237D0FD7E38}" type="pres">
      <dgm:prSet presAssocID="{23AF23E0-754C-4031-846C-F45E73E0625C}" presName="rootConnector" presStyleLbl="node2" presStyleIdx="1" presStyleCnt="2"/>
      <dgm:spPr/>
      <dgm:t>
        <a:bodyPr/>
        <a:lstStyle/>
        <a:p>
          <a:endParaRPr lang="en-US"/>
        </a:p>
      </dgm:t>
    </dgm:pt>
    <dgm:pt modelId="{6D1F5301-0E32-4AA6-82D5-8FF075EDCFF6}" type="pres">
      <dgm:prSet presAssocID="{23AF23E0-754C-4031-846C-F45E73E0625C}" presName="hierChild4" presStyleCnt="0"/>
      <dgm:spPr/>
    </dgm:pt>
    <dgm:pt modelId="{5F7768A4-93F6-4F13-A016-693703B1AD80}" type="pres">
      <dgm:prSet presAssocID="{E3BC05E9-E11E-4795-B799-A22AF2AA6B94}" presName="Name35" presStyleLbl="parChTrans1D3" presStyleIdx="2" presStyleCnt="4"/>
      <dgm:spPr/>
    </dgm:pt>
    <dgm:pt modelId="{4DEBDD4B-914C-4A08-A334-94D7DD704CDC}" type="pres">
      <dgm:prSet presAssocID="{E276FDB3-4627-4010-BF48-1868E075892F}" presName="hierRoot2" presStyleCnt="0">
        <dgm:presLayoutVars>
          <dgm:hierBranch val="r"/>
        </dgm:presLayoutVars>
      </dgm:prSet>
      <dgm:spPr/>
    </dgm:pt>
    <dgm:pt modelId="{5DF35FE6-D0B7-4308-A1E3-38859895E59D}" type="pres">
      <dgm:prSet presAssocID="{E276FDB3-4627-4010-BF48-1868E075892F}" presName="rootComposite" presStyleCnt="0"/>
      <dgm:spPr/>
    </dgm:pt>
    <dgm:pt modelId="{BE82D91E-B7F3-48AC-82D4-F7D335812E02}" type="pres">
      <dgm:prSet presAssocID="{E276FDB3-4627-4010-BF48-1868E075892F}" presName="rootText" presStyleLbl="node3" presStyleIdx="2" presStyleCnt="4">
        <dgm:presLayoutVars>
          <dgm:chPref val="3"/>
        </dgm:presLayoutVars>
      </dgm:prSet>
      <dgm:spPr/>
      <dgm:t>
        <a:bodyPr/>
        <a:lstStyle/>
        <a:p>
          <a:endParaRPr lang="en-US"/>
        </a:p>
      </dgm:t>
    </dgm:pt>
    <dgm:pt modelId="{81B9307B-55ED-4C06-82E0-D09D87364653}" type="pres">
      <dgm:prSet presAssocID="{E276FDB3-4627-4010-BF48-1868E075892F}" presName="rootConnector" presStyleLbl="node3" presStyleIdx="2" presStyleCnt="4"/>
      <dgm:spPr/>
      <dgm:t>
        <a:bodyPr/>
        <a:lstStyle/>
        <a:p>
          <a:endParaRPr lang="en-US"/>
        </a:p>
      </dgm:t>
    </dgm:pt>
    <dgm:pt modelId="{685E3639-98AC-4AAF-8ACE-B95563A97FE3}" type="pres">
      <dgm:prSet presAssocID="{E276FDB3-4627-4010-BF48-1868E075892F}" presName="hierChild4" presStyleCnt="0"/>
      <dgm:spPr/>
    </dgm:pt>
    <dgm:pt modelId="{BDD74BDD-976E-4614-B4F1-46A1BD5853DD}" type="pres">
      <dgm:prSet presAssocID="{E276FDB3-4627-4010-BF48-1868E075892F}" presName="hierChild5" presStyleCnt="0"/>
      <dgm:spPr/>
    </dgm:pt>
    <dgm:pt modelId="{D909717F-049F-4734-AB2B-311EABE82CAA}" type="pres">
      <dgm:prSet presAssocID="{80C5E25D-2F7A-4248-B4B4-9E7940FF4737}" presName="Name35" presStyleLbl="parChTrans1D3" presStyleIdx="3" presStyleCnt="4"/>
      <dgm:spPr/>
    </dgm:pt>
    <dgm:pt modelId="{72D63AEF-B962-48C7-81E3-54CCD93C446B}" type="pres">
      <dgm:prSet presAssocID="{F161E6C2-4E93-42BE-83F6-427009DFC08F}" presName="hierRoot2" presStyleCnt="0">
        <dgm:presLayoutVars>
          <dgm:hierBranch val="r"/>
        </dgm:presLayoutVars>
      </dgm:prSet>
      <dgm:spPr/>
    </dgm:pt>
    <dgm:pt modelId="{F442B4DA-4CC8-47D0-8BA3-5ECE2B73D780}" type="pres">
      <dgm:prSet presAssocID="{F161E6C2-4E93-42BE-83F6-427009DFC08F}" presName="rootComposite" presStyleCnt="0"/>
      <dgm:spPr/>
    </dgm:pt>
    <dgm:pt modelId="{8C1F2C57-445C-44F6-A380-854D2A38303C}" type="pres">
      <dgm:prSet presAssocID="{F161E6C2-4E93-42BE-83F6-427009DFC08F}" presName="rootText" presStyleLbl="node3" presStyleIdx="3" presStyleCnt="4">
        <dgm:presLayoutVars>
          <dgm:chPref val="3"/>
        </dgm:presLayoutVars>
      </dgm:prSet>
      <dgm:spPr/>
      <dgm:t>
        <a:bodyPr/>
        <a:lstStyle/>
        <a:p>
          <a:endParaRPr lang="en-US"/>
        </a:p>
      </dgm:t>
    </dgm:pt>
    <dgm:pt modelId="{98976EE6-7C8E-44ED-8204-5B50ECE90F90}" type="pres">
      <dgm:prSet presAssocID="{F161E6C2-4E93-42BE-83F6-427009DFC08F}" presName="rootConnector" presStyleLbl="node3" presStyleIdx="3" presStyleCnt="4"/>
      <dgm:spPr/>
      <dgm:t>
        <a:bodyPr/>
        <a:lstStyle/>
        <a:p>
          <a:endParaRPr lang="en-US"/>
        </a:p>
      </dgm:t>
    </dgm:pt>
    <dgm:pt modelId="{A3171A1B-849D-4DD5-9750-F0D2CBF155B3}" type="pres">
      <dgm:prSet presAssocID="{F161E6C2-4E93-42BE-83F6-427009DFC08F}" presName="hierChild4" presStyleCnt="0"/>
      <dgm:spPr/>
    </dgm:pt>
    <dgm:pt modelId="{52C2F28C-02CD-48A4-940F-770068277860}" type="pres">
      <dgm:prSet presAssocID="{F161E6C2-4E93-42BE-83F6-427009DFC08F}" presName="hierChild5" presStyleCnt="0"/>
      <dgm:spPr/>
    </dgm:pt>
    <dgm:pt modelId="{499C1C89-D81D-4318-9A63-3F68C1EFDAB7}" type="pres">
      <dgm:prSet presAssocID="{23AF23E0-754C-4031-846C-F45E73E0625C}" presName="hierChild5" presStyleCnt="0"/>
      <dgm:spPr/>
    </dgm:pt>
    <dgm:pt modelId="{5A0A617F-E774-43E9-A524-13154E036FFE}" type="pres">
      <dgm:prSet presAssocID="{206F8234-AA26-4FFA-B91E-24705AC603BA}" presName="hierChild3" presStyleCnt="0"/>
      <dgm:spPr/>
    </dgm:pt>
  </dgm:ptLst>
  <dgm:cxnLst>
    <dgm:cxn modelId="{793305A1-A080-412A-BC47-90EAB3CD6CE4}" type="presOf" srcId="{23AF23E0-754C-4031-846C-F45E73E0625C}" destId="{B6049345-B7AC-4CE3-A328-1AD6774305FC}" srcOrd="0" destOrd="0" presId="urn:microsoft.com/office/officeart/2005/8/layout/orgChart1"/>
    <dgm:cxn modelId="{FEFF8F3F-ECF7-4DB9-A43D-81069B91D465}" type="presOf" srcId="{DEA5691A-8709-43F8-8633-AD8AFC5D720B}" destId="{C6F56F77-F05C-4B8E-947B-05B33106CAEC}" srcOrd="0" destOrd="0" presId="urn:microsoft.com/office/officeart/2005/8/layout/orgChart1"/>
    <dgm:cxn modelId="{2E39CDDA-1E1A-4A24-B4E5-5103F34069DC}" type="presOf" srcId="{A4B2EE0D-EC89-4AAE-800D-261C9F5FABDA}" destId="{638B148F-5184-4C7D-B3B3-9D542673E294}" srcOrd="0" destOrd="0" presId="urn:microsoft.com/office/officeart/2005/8/layout/orgChart1"/>
    <dgm:cxn modelId="{8E118735-FD6C-4475-BD1B-6AE508686EB5}" type="presOf" srcId="{206F8234-AA26-4FFA-B91E-24705AC603BA}" destId="{8477FA53-05D1-4D64-B051-98F4DD9A422C}" srcOrd="0" destOrd="0" presId="urn:microsoft.com/office/officeart/2005/8/layout/orgChart1"/>
    <dgm:cxn modelId="{5ACB514B-92CA-4287-B38E-7B504E1FA91F}" srcId="{23AF23E0-754C-4031-846C-F45E73E0625C}" destId="{E276FDB3-4627-4010-BF48-1868E075892F}" srcOrd="0" destOrd="0" parTransId="{E3BC05E9-E11E-4795-B799-A22AF2AA6B94}" sibTransId="{7CA82490-D644-4D14-9BBC-44E2C5AB1F89}"/>
    <dgm:cxn modelId="{B34F79B7-0FFF-4A10-858D-723EF5CD9FA6}" srcId="{206F8234-AA26-4FFA-B91E-24705AC603BA}" destId="{1DED5971-8A68-4C9E-BCA7-56B206440DB5}" srcOrd="0" destOrd="0" parTransId="{DEA5691A-8709-43F8-8633-AD8AFC5D720B}" sibTransId="{D0D5085A-6E93-4527-8B65-9B01CF0E232A}"/>
    <dgm:cxn modelId="{6D69D5C2-BFA3-4E7F-BDBE-44A250FF7AC7}" srcId="{1DED5971-8A68-4C9E-BCA7-56B206440DB5}" destId="{66BADB88-9FD9-4EC0-AC69-4348DCC295ED}" srcOrd="0" destOrd="0" parTransId="{7037AF57-8871-4422-8670-BB5237C48F84}" sibTransId="{A5ABFC8B-9083-4469-A3B8-BF6653DEB085}"/>
    <dgm:cxn modelId="{6D1A433A-15C1-4A6C-B87A-380096840D5A}" type="presOf" srcId="{206F8234-AA26-4FFA-B91E-24705AC603BA}" destId="{25233708-EAD7-44DA-9944-6B1E33AC96D8}" srcOrd="1" destOrd="0" presId="urn:microsoft.com/office/officeart/2005/8/layout/orgChart1"/>
    <dgm:cxn modelId="{2DA506F3-C350-4CAF-9C8A-6545A3B12F57}" type="presOf" srcId="{908E4219-B66F-42C4-A539-A4F7FAC4CF11}" destId="{700E5ED0-D0BE-43FA-8FC8-CC3995FA04AD}" srcOrd="0" destOrd="0" presId="urn:microsoft.com/office/officeart/2005/8/layout/orgChart1"/>
    <dgm:cxn modelId="{517E6B57-E840-40B6-8147-3A42E2EBF69B}" type="presOf" srcId="{DB460512-0C97-4BC1-9058-1CD969CD559B}" destId="{66311218-121F-4BBB-A112-6CA99A965F08}" srcOrd="0" destOrd="0" presId="urn:microsoft.com/office/officeart/2005/8/layout/orgChart1"/>
    <dgm:cxn modelId="{E82CE8A3-076A-489A-A535-8630DC38DC60}" type="presOf" srcId="{1DED5971-8A68-4C9E-BCA7-56B206440DB5}" destId="{8A7EAB50-9E67-4D11-93B8-569535BBB941}" srcOrd="0" destOrd="0" presId="urn:microsoft.com/office/officeart/2005/8/layout/orgChart1"/>
    <dgm:cxn modelId="{F9A06972-EC1E-48BE-9C57-5C0711EFCA54}" type="presOf" srcId="{F161E6C2-4E93-42BE-83F6-427009DFC08F}" destId="{98976EE6-7C8E-44ED-8204-5B50ECE90F90}" srcOrd="1" destOrd="0" presId="urn:microsoft.com/office/officeart/2005/8/layout/orgChart1"/>
    <dgm:cxn modelId="{BDF6DFB9-4779-4E70-AE14-E8B4925FF1CC}" srcId="{206F8234-AA26-4FFA-B91E-24705AC603BA}" destId="{23AF23E0-754C-4031-846C-F45E73E0625C}" srcOrd="1" destOrd="0" parTransId="{2192BBCD-ABB1-4FFE-B2F6-69D31C332F70}" sibTransId="{51202871-C174-4BEC-A11A-258B5917D12F}"/>
    <dgm:cxn modelId="{62C5A628-82D2-4F24-B708-19D260BFE437}" srcId="{A4B2EE0D-EC89-4AAE-800D-261C9F5FABDA}" destId="{206F8234-AA26-4FFA-B91E-24705AC603BA}" srcOrd="0" destOrd="0" parTransId="{12051690-496D-467E-B533-7AD563447EC3}" sibTransId="{34778315-9AB0-4B2A-B5C1-4B1A209850A1}"/>
    <dgm:cxn modelId="{6AC2EFD3-A4AF-4640-BF0C-76CE31C7A2AA}" type="presOf" srcId="{66BADB88-9FD9-4EC0-AC69-4348DCC295ED}" destId="{597D0B25-591E-4FFF-B7A8-79BC2F7883BF}" srcOrd="1" destOrd="0" presId="urn:microsoft.com/office/officeart/2005/8/layout/orgChart1"/>
    <dgm:cxn modelId="{22815D34-F7CE-409D-A59A-7343EFFF2685}" srcId="{23AF23E0-754C-4031-846C-F45E73E0625C}" destId="{F161E6C2-4E93-42BE-83F6-427009DFC08F}" srcOrd="1" destOrd="0" parTransId="{80C5E25D-2F7A-4248-B4B4-9E7940FF4737}" sibTransId="{8362641F-1522-40AE-B302-2D5C5ADEF819}"/>
    <dgm:cxn modelId="{122899BD-400D-4BE6-9A1A-E23BA4CF18EA}" type="presOf" srcId="{F161E6C2-4E93-42BE-83F6-427009DFC08F}" destId="{8C1F2C57-445C-44F6-A380-854D2A38303C}" srcOrd="0" destOrd="0" presId="urn:microsoft.com/office/officeart/2005/8/layout/orgChart1"/>
    <dgm:cxn modelId="{67E98775-AE65-4F36-BDB6-93795CA22BE1}" type="presOf" srcId="{E276FDB3-4627-4010-BF48-1868E075892F}" destId="{BE82D91E-B7F3-48AC-82D4-F7D335812E02}" srcOrd="0" destOrd="0" presId="urn:microsoft.com/office/officeart/2005/8/layout/orgChart1"/>
    <dgm:cxn modelId="{3FCB25AC-0773-47AD-85AD-2CB9B261AE3C}" srcId="{1DED5971-8A68-4C9E-BCA7-56B206440DB5}" destId="{908E4219-B66F-42C4-A539-A4F7FAC4CF11}" srcOrd="1" destOrd="0" parTransId="{DB460512-0C97-4BC1-9058-1CD969CD559B}" sibTransId="{8553E327-73EB-4760-92C5-E9AB900A0FC1}"/>
    <dgm:cxn modelId="{9D093E2F-73A9-4307-B9D5-F14A06E7B1ED}" type="presOf" srcId="{80C5E25D-2F7A-4248-B4B4-9E7940FF4737}" destId="{D909717F-049F-4734-AB2B-311EABE82CAA}" srcOrd="0" destOrd="0" presId="urn:microsoft.com/office/officeart/2005/8/layout/orgChart1"/>
    <dgm:cxn modelId="{3BB7A768-5216-4B92-87DA-F276DDB409D0}" type="presOf" srcId="{2192BBCD-ABB1-4FFE-B2F6-69D31C332F70}" destId="{753319B1-C986-4375-B082-FFBFB545A234}" srcOrd="0" destOrd="0" presId="urn:microsoft.com/office/officeart/2005/8/layout/orgChart1"/>
    <dgm:cxn modelId="{9740DD58-6F70-4682-B281-D65406F3DA44}" type="presOf" srcId="{66BADB88-9FD9-4EC0-AC69-4348DCC295ED}" destId="{CA1D9C14-5EAB-48EA-ACDB-1E0F3E5E4ED1}" srcOrd="0" destOrd="0" presId="urn:microsoft.com/office/officeart/2005/8/layout/orgChart1"/>
    <dgm:cxn modelId="{B5120D36-6754-4B4A-BD21-30F237AF9017}" type="presOf" srcId="{7037AF57-8871-4422-8670-BB5237C48F84}" destId="{FCA21228-1C9E-4A56-93FE-26151C8024DE}" srcOrd="0" destOrd="0" presId="urn:microsoft.com/office/officeart/2005/8/layout/orgChart1"/>
    <dgm:cxn modelId="{8F5B4625-174C-4AFA-9E9F-324708D26E79}" type="presOf" srcId="{908E4219-B66F-42C4-A539-A4F7FAC4CF11}" destId="{B36B7108-2E6F-4F36-9F39-C7DD385AD27D}" srcOrd="1" destOrd="0" presId="urn:microsoft.com/office/officeart/2005/8/layout/orgChart1"/>
    <dgm:cxn modelId="{BE9ABF65-BCDF-4E96-B671-A47C4DCFCE32}" type="presOf" srcId="{E276FDB3-4627-4010-BF48-1868E075892F}" destId="{81B9307B-55ED-4C06-82E0-D09D87364653}" srcOrd="1" destOrd="0" presId="urn:microsoft.com/office/officeart/2005/8/layout/orgChart1"/>
    <dgm:cxn modelId="{41B39CD4-5AE4-4DCE-90A0-821E957AD83A}" type="presOf" srcId="{1DED5971-8A68-4C9E-BCA7-56B206440DB5}" destId="{8456050F-89E0-4C38-B368-5EB2061EFDA0}" srcOrd="1" destOrd="0" presId="urn:microsoft.com/office/officeart/2005/8/layout/orgChart1"/>
    <dgm:cxn modelId="{5E8BDDD4-9E77-4FD9-B950-648DBD95F649}" type="presOf" srcId="{23AF23E0-754C-4031-846C-F45E73E0625C}" destId="{774AF3EE-F02A-4485-AAC1-4237D0FD7E38}" srcOrd="1" destOrd="0" presId="urn:microsoft.com/office/officeart/2005/8/layout/orgChart1"/>
    <dgm:cxn modelId="{D7826047-3CE4-4786-949B-E65709676387}" type="presOf" srcId="{E3BC05E9-E11E-4795-B799-A22AF2AA6B94}" destId="{5F7768A4-93F6-4F13-A016-693703B1AD80}" srcOrd="0" destOrd="0" presId="urn:microsoft.com/office/officeart/2005/8/layout/orgChart1"/>
    <dgm:cxn modelId="{3386D1D3-7286-4C26-BF2B-C5A0AFF09156}" type="presParOf" srcId="{638B148F-5184-4C7D-B3B3-9D542673E294}" destId="{07E91A8E-1FEB-404A-A475-4159F3C37041}" srcOrd="0" destOrd="0" presId="urn:microsoft.com/office/officeart/2005/8/layout/orgChart1"/>
    <dgm:cxn modelId="{ECAD9857-E0EA-4256-840D-C6CDB38C7E38}" type="presParOf" srcId="{07E91A8E-1FEB-404A-A475-4159F3C37041}" destId="{808531D5-360A-48EE-8836-AB77B3EDA060}" srcOrd="0" destOrd="0" presId="urn:microsoft.com/office/officeart/2005/8/layout/orgChart1"/>
    <dgm:cxn modelId="{6233C153-DAB9-438F-9986-E21FDCA35CCB}" type="presParOf" srcId="{808531D5-360A-48EE-8836-AB77B3EDA060}" destId="{8477FA53-05D1-4D64-B051-98F4DD9A422C}" srcOrd="0" destOrd="0" presId="urn:microsoft.com/office/officeart/2005/8/layout/orgChart1"/>
    <dgm:cxn modelId="{99F4B935-6343-4BA4-BE9C-B0BBA163D7C8}" type="presParOf" srcId="{808531D5-360A-48EE-8836-AB77B3EDA060}" destId="{25233708-EAD7-44DA-9944-6B1E33AC96D8}" srcOrd="1" destOrd="0" presId="urn:microsoft.com/office/officeart/2005/8/layout/orgChart1"/>
    <dgm:cxn modelId="{FC5CA9E7-5E25-4536-BD65-E9135A97A802}" type="presParOf" srcId="{07E91A8E-1FEB-404A-A475-4159F3C37041}" destId="{60F66F3C-B0C2-4801-8993-C27832A3F358}" srcOrd="1" destOrd="0" presId="urn:microsoft.com/office/officeart/2005/8/layout/orgChart1"/>
    <dgm:cxn modelId="{E2F1C393-B2EB-40DB-AA3B-3E6ABBA9B9FE}" type="presParOf" srcId="{60F66F3C-B0C2-4801-8993-C27832A3F358}" destId="{C6F56F77-F05C-4B8E-947B-05B33106CAEC}" srcOrd="0" destOrd="0" presId="urn:microsoft.com/office/officeart/2005/8/layout/orgChart1"/>
    <dgm:cxn modelId="{B6F5A6C4-27AC-4A40-A308-53AE67548A07}" type="presParOf" srcId="{60F66F3C-B0C2-4801-8993-C27832A3F358}" destId="{22D92895-01F1-4AB3-B58E-B0D9F180863B}" srcOrd="1" destOrd="0" presId="urn:microsoft.com/office/officeart/2005/8/layout/orgChart1"/>
    <dgm:cxn modelId="{ECFBDB9D-F6C9-4FAA-A681-8FD9E8064D8C}" type="presParOf" srcId="{22D92895-01F1-4AB3-B58E-B0D9F180863B}" destId="{F3D5C7C9-CB3D-4AC1-90C1-91FE181E892B}" srcOrd="0" destOrd="0" presId="urn:microsoft.com/office/officeart/2005/8/layout/orgChart1"/>
    <dgm:cxn modelId="{B0A3ADCD-AF0F-4B0E-AC10-7637D137C2BD}" type="presParOf" srcId="{F3D5C7C9-CB3D-4AC1-90C1-91FE181E892B}" destId="{8A7EAB50-9E67-4D11-93B8-569535BBB941}" srcOrd="0" destOrd="0" presId="urn:microsoft.com/office/officeart/2005/8/layout/orgChart1"/>
    <dgm:cxn modelId="{53270CDC-F76A-4F96-A751-25812F40FDF1}" type="presParOf" srcId="{F3D5C7C9-CB3D-4AC1-90C1-91FE181E892B}" destId="{8456050F-89E0-4C38-B368-5EB2061EFDA0}" srcOrd="1" destOrd="0" presId="urn:microsoft.com/office/officeart/2005/8/layout/orgChart1"/>
    <dgm:cxn modelId="{FFDD66E0-4BEF-4D19-9FD0-5A39EB7A10FC}" type="presParOf" srcId="{22D92895-01F1-4AB3-B58E-B0D9F180863B}" destId="{F30430CB-832F-40E7-91C7-17E0961D7CFE}" srcOrd="1" destOrd="0" presId="urn:microsoft.com/office/officeart/2005/8/layout/orgChart1"/>
    <dgm:cxn modelId="{06F02C0C-976C-482C-81AB-FC33A0C0AAEC}" type="presParOf" srcId="{F30430CB-832F-40E7-91C7-17E0961D7CFE}" destId="{FCA21228-1C9E-4A56-93FE-26151C8024DE}" srcOrd="0" destOrd="0" presId="urn:microsoft.com/office/officeart/2005/8/layout/orgChart1"/>
    <dgm:cxn modelId="{B55C6388-D2FE-4169-94AA-ADF770E0A3F5}" type="presParOf" srcId="{F30430CB-832F-40E7-91C7-17E0961D7CFE}" destId="{EB54F109-22EC-4EFD-A7E5-85586BB6E1FB}" srcOrd="1" destOrd="0" presId="urn:microsoft.com/office/officeart/2005/8/layout/orgChart1"/>
    <dgm:cxn modelId="{52C61951-E5E5-40EB-BBB5-112C393267BF}" type="presParOf" srcId="{EB54F109-22EC-4EFD-A7E5-85586BB6E1FB}" destId="{79D5231C-B2A6-4EC0-A933-3646C22A99F8}" srcOrd="0" destOrd="0" presId="urn:microsoft.com/office/officeart/2005/8/layout/orgChart1"/>
    <dgm:cxn modelId="{76932BB1-0C5D-4E31-94AA-AF5379FE3340}" type="presParOf" srcId="{79D5231C-B2A6-4EC0-A933-3646C22A99F8}" destId="{CA1D9C14-5EAB-48EA-ACDB-1E0F3E5E4ED1}" srcOrd="0" destOrd="0" presId="urn:microsoft.com/office/officeart/2005/8/layout/orgChart1"/>
    <dgm:cxn modelId="{E0C1C255-ECF8-4CF7-9024-4A93BDB0D341}" type="presParOf" srcId="{79D5231C-B2A6-4EC0-A933-3646C22A99F8}" destId="{597D0B25-591E-4FFF-B7A8-79BC2F7883BF}" srcOrd="1" destOrd="0" presId="urn:microsoft.com/office/officeart/2005/8/layout/orgChart1"/>
    <dgm:cxn modelId="{34075F53-8018-4154-8AC4-B3399C826BDA}" type="presParOf" srcId="{EB54F109-22EC-4EFD-A7E5-85586BB6E1FB}" destId="{63B6A1C2-3D56-4163-AE8E-E11DDEA05DE7}" srcOrd="1" destOrd="0" presId="urn:microsoft.com/office/officeart/2005/8/layout/orgChart1"/>
    <dgm:cxn modelId="{12F2BD7B-58CD-4A70-9843-B932921B9B88}" type="presParOf" srcId="{EB54F109-22EC-4EFD-A7E5-85586BB6E1FB}" destId="{B7DD9B10-615D-4F64-9E24-D3ACD50D7ABB}" srcOrd="2" destOrd="0" presId="urn:microsoft.com/office/officeart/2005/8/layout/orgChart1"/>
    <dgm:cxn modelId="{C967EC54-D3AE-4C04-B60C-82C528D37CFF}" type="presParOf" srcId="{F30430CB-832F-40E7-91C7-17E0961D7CFE}" destId="{66311218-121F-4BBB-A112-6CA99A965F08}" srcOrd="2" destOrd="0" presId="urn:microsoft.com/office/officeart/2005/8/layout/orgChart1"/>
    <dgm:cxn modelId="{D3AB753F-EEB9-45F4-A03E-3505B2A3B368}" type="presParOf" srcId="{F30430CB-832F-40E7-91C7-17E0961D7CFE}" destId="{2C98427F-8080-4C7A-88EC-4598ED0114AF}" srcOrd="3" destOrd="0" presId="urn:microsoft.com/office/officeart/2005/8/layout/orgChart1"/>
    <dgm:cxn modelId="{472CBCCE-C03C-42B2-A5E4-5376DB08DFA3}" type="presParOf" srcId="{2C98427F-8080-4C7A-88EC-4598ED0114AF}" destId="{2FCBAA59-27DF-4820-BA45-65751DB3A125}" srcOrd="0" destOrd="0" presId="urn:microsoft.com/office/officeart/2005/8/layout/orgChart1"/>
    <dgm:cxn modelId="{4633C244-9579-406E-82A9-4B92897316B3}" type="presParOf" srcId="{2FCBAA59-27DF-4820-BA45-65751DB3A125}" destId="{700E5ED0-D0BE-43FA-8FC8-CC3995FA04AD}" srcOrd="0" destOrd="0" presId="urn:microsoft.com/office/officeart/2005/8/layout/orgChart1"/>
    <dgm:cxn modelId="{68E9D155-A235-46E7-A6B0-DA5D9D538A90}" type="presParOf" srcId="{2FCBAA59-27DF-4820-BA45-65751DB3A125}" destId="{B36B7108-2E6F-4F36-9F39-C7DD385AD27D}" srcOrd="1" destOrd="0" presId="urn:microsoft.com/office/officeart/2005/8/layout/orgChart1"/>
    <dgm:cxn modelId="{86B38087-843E-462A-808E-1E437FB39959}" type="presParOf" srcId="{2C98427F-8080-4C7A-88EC-4598ED0114AF}" destId="{13525194-525F-4AE4-9E7C-AB90E7F48C22}" srcOrd="1" destOrd="0" presId="urn:microsoft.com/office/officeart/2005/8/layout/orgChart1"/>
    <dgm:cxn modelId="{D3CEC1F3-60D6-4551-8AE5-5C59556B9959}" type="presParOf" srcId="{2C98427F-8080-4C7A-88EC-4598ED0114AF}" destId="{44790DFE-3534-4594-A4BF-31A0E314EFC7}" srcOrd="2" destOrd="0" presId="urn:microsoft.com/office/officeart/2005/8/layout/orgChart1"/>
    <dgm:cxn modelId="{B28CA3E1-477B-4331-A623-4297B2A50F4B}" type="presParOf" srcId="{22D92895-01F1-4AB3-B58E-B0D9F180863B}" destId="{B1C877B4-50EB-492D-A75B-8B79D159E5D0}" srcOrd="2" destOrd="0" presId="urn:microsoft.com/office/officeart/2005/8/layout/orgChart1"/>
    <dgm:cxn modelId="{4362FC1B-668C-40A8-9BE4-B37DF0CCBF21}" type="presParOf" srcId="{60F66F3C-B0C2-4801-8993-C27832A3F358}" destId="{753319B1-C986-4375-B082-FFBFB545A234}" srcOrd="2" destOrd="0" presId="urn:microsoft.com/office/officeart/2005/8/layout/orgChart1"/>
    <dgm:cxn modelId="{941FA7C5-7D74-4463-91EC-DE9DAE64AC31}" type="presParOf" srcId="{60F66F3C-B0C2-4801-8993-C27832A3F358}" destId="{158F9DBC-481E-4596-8749-BF568601875C}" srcOrd="3" destOrd="0" presId="urn:microsoft.com/office/officeart/2005/8/layout/orgChart1"/>
    <dgm:cxn modelId="{7A4BEFC9-3DBC-423B-B4B3-DFF33BD537EE}" type="presParOf" srcId="{158F9DBC-481E-4596-8749-BF568601875C}" destId="{48AE030A-64E5-40B7-A0F2-BBB4A0F4D6B1}" srcOrd="0" destOrd="0" presId="urn:microsoft.com/office/officeart/2005/8/layout/orgChart1"/>
    <dgm:cxn modelId="{917A5E89-6ECF-46D3-8C22-8030EB56EAE3}" type="presParOf" srcId="{48AE030A-64E5-40B7-A0F2-BBB4A0F4D6B1}" destId="{B6049345-B7AC-4CE3-A328-1AD6774305FC}" srcOrd="0" destOrd="0" presId="urn:microsoft.com/office/officeart/2005/8/layout/orgChart1"/>
    <dgm:cxn modelId="{68AA3420-5A59-4515-913A-3DEB2F4128AB}" type="presParOf" srcId="{48AE030A-64E5-40B7-A0F2-BBB4A0F4D6B1}" destId="{774AF3EE-F02A-4485-AAC1-4237D0FD7E38}" srcOrd="1" destOrd="0" presId="urn:microsoft.com/office/officeart/2005/8/layout/orgChart1"/>
    <dgm:cxn modelId="{356076E0-D908-4807-BCE9-101B2F4C5C2D}" type="presParOf" srcId="{158F9DBC-481E-4596-8749-BF568601875C}" destId="{6D1F5301-0E32-4AA6-82D5-8FF075EDCFF6}" srcOrd="1" destOrd="0" presId="urn:microsoft.com/office/officeart/2005/8/layout/orgChart1"/>
    <dgm:cxn modelId="{312B5F92-3390-4245-9420-D1CB6B0F26BA}" type="presParOf" srcId="{6D1F5301-0E32-4AA6-82D5-8FF075EDCFF6}" destId="{5F7768A4-93F6-4F13-A016-693703B1AD80}" srcOrd="0" destOrd="0" presId="urn:microsoft.com/office/officeart/2005/8/layout/orgChart1"/>
    <dgm:cxn modelId="{209BCED1-79AE-4C0E-A184-D70E1BD760F7}" type="presParOf" srcId="{6D1F5301-0E32-4AA6-82D5-8FF075EDCFF6}" destId="{4DEBDD4B-914C-4A08-A334-94D7DD704CDC}" srcOrd="1" destOrd="0" presId="urn:microsoft.com/office/officeart/2005/8/layout/orgChart1"/>
    <dgm:cxn modelId="{62C42D0B-3184-4B3D-B684-D49A669853E7}" type="presParOf" srcId="{4DEBDD4B-914C-4A08-A334-94D7DD704CDC}" destId="{5DF35FE6-D0B7-4308-A1E3-38859895E59D}" srcOrd="0" destOrd="0" presId="urn:microsoft.com/office/officeart/2005/8/layout/orgChart1"/>
    <dgm:cxn modelId="{A9078F7C-6EC9-4D8F-87DE-2AA325461CA4}" type="presParOf" srcId="{5DF35FE6-D0B7-4308-A1E3-38859895E59D}" destId="{BE82D91E-B7F3-48AC-82D4-F7D335812E02}" srcOrd="0" destOrd="0" presId="urn:microsoft.com/office/officeart/2005/8/layout/orgChart1"/>
    <dgm:cxn modelId="{42E0AF52-C935-4428-ACBA-87B72F5D10FB}" type="presParOf" srcId="{5DF35FE6-D0B7-4308-A1E3-38859895E59D}" destId="{81B9307B-55ED-4C06-82E0-D09D87364653}" srcOrd="1" destOrd="0" presId="urn:microsoft.com/office/officeart/2005/8/layout/orgChart1"/>
    <dgm:cxn modelId="{F457CFDC-A3DC-4359-A6A8-91B5418841D8}" type="presParOf" srcId="{4DEBDD4B-914C-4A08-A334-94D7DD704CDC}" destId="{685E3639-98AC-4AAF-8ACE-B95563A97FE3}" srcOrd="1" destOrd="0" presId="urn:microsoft.com/office/officeart/2005/8/layout/orgChart1"/>
    <dgm:cxn modelId="{9BAC4AEE-7444-4731-B85D-E209AB7717D4}" type="presParOf" srcId="{4DEBDD4B-914C-4A08-A334-94D7DD704CDC}" destId="{BDD74BDD-976E-4614-B4F1-46A1BD5853DD}" srcOrd="2" destOrd="0" presId="urn:microsoft.com/office/officeart/2005/8/layout/orgChart1"/>
    <dgm:cxn modelId="{CC0E01EF-F4FB-44AC-A2ED-37CCD6E896F0}" type="presParOf" srcId="{6D1F5301-0E32-4AA6-82D5-8FF075EDCFF6}" destId="{D909717F-049F-4734-AB2B-311EABE82CAA}" srcOrd="2" destOrd="0" presId="urn:microsoft.com/office/officeart/2005/8/layout/orgChart1"/>
    <dgm:cxn modelId="{7DE675AF-303E-44FC-B59E-78905A23CF94}" type="presParOf" srcId="{6D1F5301-0E32-4AA6-82D5-8FF075EDCFF6}" destId="{72D63AEF-B962-48C7-81E3-54CCD93C446B}" srcOrd="3" destOrd="0" presId="urn:microsoft.com/office/officeart/2005/8/layout/orgChart1"/>
    <dgm:cxn modelId="{68B7A8AD-AB3A-4FAF-AADC-30ACB7C2C9B5}" type="presParOf" srcId="{72D63AEF-B962-48C7-81E3-54CCD93C446B}" destId="{F442B4DA-4CC8-47D0-8BA3-5ECE2B73D780}" srcOrd="0" destOrd="0" presId="urn:microsoft.com/office/officeart/2005/8/layout/orgChart1"/>
    <dgm:cxn modelId="{32408D74-77F7-415D-ACAB-329D8629B3F3}" type="presParOf" srcId="{F442B4DA-4CC8-47D0-8BA3-5ECE2B73D780}" destId="{8C1F2C57-445C-44F6-A380-854D2A38303C}" srcOrd="0" destOrd="0" presId="urn:microsoft.com/office/officeart/2005/8/layout/orgChart1"/>
    <dgm:cxn modelId="{CC9A2C1B-870C-4EA1-8EFE-C9443514463D}" type="presParOf" srcId="{F442B4DA-4CC8-47D0-8BA3-5ECE2B73D780}" destId="{98976EE6-7C8E-44ED-8204-5B50ECE90F90}" srcOrd="1" destOrd="0" presId="urn:microsoft.com/office/officeart/2005/8/layout/orgChart1"/>
    <dgm:cxn modelId="{6D837EC7-D591-42FE-95AB-5ACBAD027E91}" type="presParOf" srcId="{72D63AEF-B962-48C7-81E3-54CCD93C446B}" destId="{A3171A1B-849D-4DD5-9750-F0D2CBF155B3}" srcOrd="1" destOrd="0" presId="urn:microsoft.com/office/officeart/2005/8/layout/orgChart1"/>
    <dgm:cxn modelId="{12030F6D-06B2-4A7B-8ACE-439ABD7DED33}" type="presParOf" srcId="{72D63AEF-B962-48C7-81E3-54CCD93C446B}" destId="{52C2F28C-02CD-48A4-940F-770068277860}" srcOrd="2" destOrd="0" presId="urn:microsoft.com/office/officeart/2005/8/layout/orgChart1"/>
    <dgm:cxn modelId="{33135DFF-1D4B-46D7-BEFB-B5E758D7C1DE}" type="presParOf" srcId="{158F9DBC-481E-4596-8749-BF568601875C}" destId="{499C1C89-D81D-4318-9A63-3F68C1EFDAB7}" srcOrd="2" destOrd="0" presId="urn:microsoft.com/office/officeart/2005/8/layout/orgChart1"/>
    <dgm:cxn modelId="{48E49533-8082-4E1F-A6EC-EB41F6103ECC}" type="presParOf" srcId="{07E91A8E-1FEB-404A-A475-4159F3C37041}" destId="{5A0A617F-E774-43E9-A524-13154E036FFE}" srcOrd="2" destOrd="0" presId="urn:microsoft.com/office/officeart/2005/8/layout/orgChar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556B9A-63C2-47DB-94E6-89DC3BFFA282}" type="doc">
      <dgm:prSet loTypeId="urn:microsoft.com/office/officeart/2005/8/layout/orgChart1" loCatId="hierarchy" qsTypeId="urn:microsoft.com/office/officeart/2005/8/quickstyle/simple1" qsCatId="simple" csTypeId="urn:microsoft.com/office/officeart/2005/8/colors/accent1_2" csCatId="accent1" phldr="1"/>
      <dgm:spPr/>
    </dgm:pt>
    <dgm:pt modelId="{6C0D886C-216B-440D-9DF7-92BD897DE86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1</a:t>
          </a:r>
        </a:p>
      </dgm:t>
    </dgm:pt>
    <dgm:pt modelId="{BED8F9BE-1781-4089-A2E5-61DC0A40C905}" type="parTrans" cxnId="{1C7663A1-B805-4212-91AC-72CB850CD228}">
      <dgm:prSet/>
      <dgm:spPr/>
      <dgm:t>
        <a:bodyPr/>
        <a:lstStyle/>
        <a:p>
          <a:endParaRPr lang="en-US"/>
        </a:p>
      </dgm:t>
    </dgm:pt>
    <dgm:pt modelId="{DFEF258B-8BE3-4352-954E-0CB84E864007}" type="sibTrans" cxnId="{1C7663A1-B805-4212-91AC-72CB850CD228}">
      <dgm:prSet/>
      <dgm:spPr/>
      <dgm:t>
        <a:bodyPr/>
        <a:lstStyle/>
        <a:p>
          <a:endParaRPr lang="en-US"/>
        </a:p>
      </dgm:t>
    </dgm:pt>
    <dgm:pt modelId="{880C11D8-83A8-41B2-9249-09ECFF095DF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2</a:t>
          </a:r>
        </a:p>
      </dgm:t>
    </dgm:pt>
    <dgm:pt modelId="{2A2BD89D-FED0-410A-8307-E581C2F5082F}" type="parTrans" cxnId="{31BF1F6E-AFDE-492C-9037-2B5D705DD96D}">
      <dgm:prSet/>
      <dgm:spPr/>
      <dgm:t>
        <a:bodyPr/>
        <a:lstStyle/>
        <a:p>
          <a:endParaRPr lang="en-US"/>
        </a:p>
      </dgm:t>
    </dgm:pt>
    <dgm:pt modelId="{4135F85D-6AE9-426D-8EC4-06F6E807F3BE}" type="sibTrans" cxnId="{31BF1F6E-AFDE-492C-9037-2B5D705DD96D}">
      <dgm:prSet/>
      <dgm:spPr/>
      <dgm:t>
        <a:bodyPr/>
        <a:lstStyle/>
        <a:p>
          <a:endParaRPr lang="en-US"/>
        </a:p>
      </dgm:t>
    </dgm:pt>
    <dgm:pt modelId="{4E0F573F-538E-4F8D-AACC-B3E1F7924C5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3</a:t>
          </a:r>
        </a:p>
      </dgm:t>
    </dgm:pt>
    <dgm:pt modelId="{B5144241-0A0A-4A1D-9AC0-38FA03712305}" type="parTrans" cxnId="{773BCB6C-1CF9-4A3A-8C99-9BAC68C77C2D}">
      <dgm:prSet/>
      <dgm:spPr/>
      <dgm:t>
        <a:bodyPr/>
        <a:lstStyle/>
        <a:p>
          <a:endParaRPr lang="en-US"/>
        </a:p>
      </dgm:t>
    </dgm:pt>
    <dgm:pt modelId="{8145DD57-B05F-4022-9676-119AC239DDE6}" type="sibTrans" cxnId="{773BCB6C-1CF9-4A3A-8C99-9BAC68C77C2D}">
      <dgm:prSet/>
      <dgm:spPr/>
      <dgm:t>
        <a:bodyPr/>
        <a:lstStyle/>
        <a:p>
          <a:endParaRPr lang="en-US"/>
        </a:p>
      </dgm:t>
    </dgm:pt>
    <dgm:pt modelId="{EEB5BB13-5266-4C15-9FB7-75D7C7F1369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4</a:t>
          </a:r>
        </a:p>
      </dgm:t>
    </dgm:pt>
    <dgm:pt modelId="{0019168A-10F0-4B70-A792-D3A33D278AC5}" type="parTrans" cxnId="{06DE9218-4B44-47D4-928C-97D28E6EDD9B}">
      <dgm:prSet/>
      <dgm:spPr/>
      <dgm:t>
        <a:bodyPr/>
        <a:lstStyle/>
        <a:p>
          <a:endParaRPr lang="en-US"/>
        </a:p>
      </dgm:t>
    </dgm:pt>
    <dgm:pt modelId="{E1FF66A7-74DF-43D6-B39C-2A97FB6D93FF}" type="sibTrans" cxnId="{06DE9218-4B44-47D4-928C-97D28E6EDD9B}">
      <dgm:prSet/>
      <dgm:spPr/>
      <dgm:t>
        <a:bodyPr/>
        <a:lstStyle/>
        <a:p>
          <a:endParaRPr lang="en-US"/>
        </a:p>
      </dgm:t>
    </dgm:pt>
    <dgm:pt modelId="{7D7B45F1-33BB-44ED-B7A9-69FDCF25515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5</a:t>
          </a:r>
          <a:endParaRPr kumimoji="0" lang="en-US" b="0" i="0" u="none" strike="noStrike" cap="none" normalizeH="0" baseline="0" dirty="0" smtClean="0">
            <a:ln>
              <a:noFill/>
            </a:ln>
            <a:solidFill>
              <a:schemeClr val="tx1"/>
            </a:solidFill>
            <a:effectLst/>
            <a:latin typeface="Times New Roman" pitchFamily="18" charset="0"/>
          </a:endParaRPr>
        </a:p>
      </dgm:t>
    </dgm:pt>
    <dgm:pt modelId="{77900E0D-A617-4A6D-BE08-BE847C8BD959}" type="parTrans" cxnId="{3232DB0B-C6D5-46CA-8FEF-8DBD4DA85849}">
      <dgm:prSet/>
      <dgm:spPr/>
      <dgm:t>
        <a:bodyPr/>
        <a:lstStyle/>
        <a:p>
          <a:endParaRPr lang="en-US"/>
        </a:p>
      </dgm:t>
    </dgm:pt>
    <dgm:pt modelId="{7802BBEF-1ADB-4D1E-8300-D28598CA7627}" type="sibTrans" cxnId="{3232DB0B-C6D5-46CA-8FEF-8DBD4DA85849}">
      <dgm:prSet/>
      <dgm:spPr/>
      <dgm:t>
        <a:bodyPr/>
        <a:lstStyle/>
        <a:p>
          <a:endParaRPr lang="en-US"/>
        </a:p>
      </dgm:t>
    </dgm:pt>
    <dgm:pt modelId="{95F27172-260A-44A4-9F80-4DB404710A7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6</a:t>
          </a:r>
          <a:endParaRPr kumimoji="0" lang="en-US" b="0" i="0" u="none" strike="noStrike" cap="none" normalizeH="0" baseline="0" dirty="0" smtClean="0">
            <a:ln>
              <a:noFill/>
            </a:ln>
            <a:solidFill>
              <a:schemeClr val="tx1"/>
            </a:solidFill>
            <a:effectLst/>
            <a:latin typeface="Times New Roman" pitchFamily="18" charset="0"/>
          </a:endParaRPr>
        </a:p>
      </dgm:t>
    </dgm:pt>
    <dgm:pt modelId="{04FC239E-1159-4674-A479-909703491FB8}" type="parTrans" cxnId="{5615808A-A6C2-4696-828A-01C74888D3FE}">
      <dgm:prSet/>
      <dgm:spPr/>
      <dgm:t>
        <a:bodyPr/>
        <a:lstStyle/>
        <a:p>
          <a:endParaRPr lang="en-US"/>
        </a:p>
      </dgm:t>
    </dgm:pt>
    <dgm:pt modelId="{ACDC3912-1D18-4FAE-8BEB-D744C30D5CE4}" type="sibTrans" cxnId="{5615808A-A6C2-4696-828A-01C74888D3FE}">
      <dgm:prSet/>
      <dgm:spPr/>
      <dgm:t>
        <a:bodyPr/>
        <a:lstStyle/>
        <a:p>
          <a:endParaRPr lang="en-US"/>
        </a:p>
      </dgm:t>
    </dgm:pt>
    <dgm:pt modelId="{77CCAF59-C263-41F2-8BB5-440669A5C6C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7</a:t>
          </a:r>
          <a:endParaRPr kumimoji="0" lang="en-US" b="0" i="0" u="none" strike="noStrike" cap="none" normalizeH="0" baseline="0" dirty="0" smtClean="0">
            <a:ln>
              <a:noFill/>
            </a:ln>
            <a:solidFill>
              <a:schemeClr val="tx1"/>
            </a:solidFill>
            <a:effectLst/>
            <a:latin typeface="Times New Roman" pitchFamily="18" charset="0"/>
          </a:endParaRPr>
        </a:p>
      </dgm:t>
    </dgm:pt>
    <dgm:pt modelId="{30D5377C-45C0-4497-BB27-53137068F718}" type="parTrans" cxnId="{7EE38BA7-04AD-4B24-912E-8658A17883AD}">
      <dgm:prSet/>
      <dgm:spPr/>
      <dgm:t>
        <a:bodyPr/>
        <a:lstStyle/>
        <a:p>
          <a:endParaRPr lang="en-US"/>
        </a:p>
      </dgm:t>
    </dgm:pt>
    <dgm:pt modelId="{EB53EBF0-3F6F-4DC5-9DE8-EEFD3FD51DA2}" type="sibTrans" cxnId="{7EE38BA7-04AD-4B24-912E-8658A17883AD}">
      <dgm:prSet/>
      <dgm:spPr/>
      <dgm:t>
        <a:bodyPr/>
        <a:lstStyle/>
        <a:p>
          <a:endParaRPr lang="en-US"/>
        </a:p>
      </dgm:t>
    </dgm:pt>
    <dgm:pt modelId="{FE952BEF-DDCD-47B4-909E-813AD4DA90F0}" type="pres">
      <dgm:prSet presAssocID="{27556B9A-63C2-47DB-94E6-89DC3BFFA282}" presName="hierChild1" presStyleCnt="0">
        <dgm:presLayoutVars>
          <dgm:orgChart val="1"/>
          <dgm:chPref val="1"/>
          <dgm:dir/>
          <dgm:animOne val="branch"/>
          <dgm:animLvl val="lvl"/>
          <dgm:resizeHandles/>
        </dgm:presLayoutVars>
      </dgm:prSet>
      <dgm:spPr/>
    </dgm:pt>
    <dgm:pt modelId="{DA205E6F-D1DA-4DF1-BB93-9E93AB7F1674}" type="pres">
      <dgm:prSet presAssocID="{6C0D886C-216B-440D-9DF7-92BD897DE86C}" presName="hierRoot1" presStyleCnt="0">
        <dgm:presLayoutVars>
          <dgm:hierBranch/>
        </dgm:presLayoutVars>
      </dgm:prSet>
      <dgm:spPr/>
    </dgm:pt>
    <dgm:pt modelId="{49378C44-3186-487D-89F7-17E9F8F4E94A}" type="pres">
      <dgm:prSet presAssocID="{6C0D886C-216B-440D-9DF7-92BD897DE86C}" presName="rootComposite1" presStyleCnt="0"/>
      <dgm:spPr/>
    </dgm:pt>
    <dgm:pt modelId="{1435E1F1-F2C3-4C9F-B39C-D8F5167E5DE2}" type="pres">
      <dgm:prSet presAssocID="{6C0D886C-216B-440D-9DF7-92BD897DE86C}" presName="rootText1" presStyleLbl="node0" presStyleIdx="0" presStyleCnt="1">
        <dgm:presLayoutVars>
          <dgm:chPref val="3"/>
        </dgm:presLayoutVars>
      </dgm:prSet>
      <dgm:spPr/>
      <dgm:t>
        <a:bodyPr/>
        <a:lstStyle/>
        <a:p>
          <a:endParaRPr lang="en-US"/>
        </a:p>
      </dgm:t>
    </dgm:pt>
    <dgm:pt modelId="{BDB4D0C8-4587-45E1-83A1-AAD5E26E23B8}" type="pres">
      <dgm:prSet presAssocID="{6C0D886C-216B-440D-9DF7-92BD897DE86C}" presName="rootConnector1" presStyleLbl="node1" presStyleIdx="0" presStyleCnt="0"/>
      <dgm:spPr/>
      <dgm:t>
        <a:bodyPr/>
        <a:lstStyle/>
        <a:p>
          <a:endParaRPr lang="en-US"/>
        </a:p>
      </dgm:t>
    </dgm:pt>
    <dgm:pt modelId="{206EF260-B073-4595-9ABA-5791D9CF8024}" type="pres">
      <dgm:prSet presAssocID="{6C0D886C-216B-440D-9DF7-92BD897DE86C}" presName="hierChild2" presStyleCnt="0"/>
      <dgm:spPr/>
    </dgm:pt>
    <dgm:pt modelId="{BF71C234-25E5-4C9B-AED2-D93F439626CA}" type="pres">
      <dgm:prSet presAssocID="{2A2BD89D-FED0-410A-8307-E581C2F5082F}" presName="Name35" presStyleLbl="parChTrans1D2" presStyleIdx="0" presStyleCnt="2"/>
      <dgm:spPr/>
      <dgm:t>
        <a:bodyPr/>
        <a:lstStyle/>
        <a:p>
          <a:endParaRPr lang="en-US"/>
        </a:p>
      </dgm:t>
    </dgm:pt>
    <dgm:pt modelId="{08994799-7DD4-4DC1-B644-636084384F5E}" type="pres">
      <dgm:prSet presAssocID="{880C11D8-83A8-41B2-9249-09ECFF095DFF}" presName="hierRoot2" presStyleCnt="0">
        <dgm:presLayoutVars>
          <dgm:hierBranch/>
        </dgm:presLayoutVars>
      </dgm:prSet>
      <dgm:spPr/>
    </dgm:pt>
    <dgm:pt modelId="{97A12B6B-DCFE-4369-80C7-F02A397EAAE2}" type="pres">
      <dgm:prSet presAssocID="{880C11D8-83A8-41B2-9249-09ECFF095DFF}" presName="rootComposite" presStyleCnt="0"/>
      <dgm:spPr/>
    </dgm:pt>
    <dgm:pt modelId="{8DEF606B-1316-417C-AE6A-15B6DFDA1454}" type="pres">
      <dgm:prSet presAssocID="{880C11D8-83A8-41B2-9249-09ECFF095DFF}" presName="rootText" presStyleLbl="node2" presStyleIdx="0" presStyleCnt="2">
        <dgm:presLayoutVars>
          <dgm:chPref val="3"/>
        </dgm:presLayoutVars>
      </dgm:prSet>
      <dgm:spPr/>
      <dgm:t>
        <a:bodyPr/>
        <a:lstStyle/>
        <a:p>
          <a:endParaRPr lang="en-US"/>
        </a:p>
      </dgm:t>
    </dgm:pt>
    <dgm:pt modelId="{E64B331F-CAA4-4FB2-8689-D34DBBDAD722}" type="pres">
      <dgm:prSet presAssocID="{880C11D8-83A8-41B2-9249-09ECFF095DFF}" presName="rootConnector" presStyleLbl="node2" presStyleIdx="0" presStyleCnt="2"/>
      <dgm:spPr/>
      <dgm:t>
        <a:bodyPr/>
        <a:lstStyle/>
        <a:p>
          <a:endParaRPr lang="en-US"/>
        </a:p>
      </dgm:t>
    </dgm:pt>
    <dgm:pt modelId="{62A2F0EA-BA39-4168-9365-BD7709AEFEDB}" type="pres">
      <dgm:prSet presAssocID="{880C11D8-83A8-41B2-9249-09ECFF095DFF}" presName="hierChild4" presStyleCnt="0"/>
      <dgm:spPr/>
    </dgm:pt>
    <dgm:pt modelId="{615A0A64-DA14-44B5-A484-775659F280FC}" type="pres">
      <dgm:prSet presAssocID="{B5144241-0A0A-4A1D-9AC0-38FA03712305}" presName="Name35" presStyleLbl="parChTrans1D3" presStyleIdx="0" presStyleCnt="4"/>
      <dgm:spPr/>
      <dgm:t>
        <a:bodyPr/>
        <a:lstStyle/>
        <a:p>
          <a:endParaRPr lang="en-US"/>
        </a:p>
      </dgm:t>
    </dgm:pt>
    <dgm:pt modelId="{2D4B7E74-41BA-49D2-8917-760F978596B3}" type="pres">
      <dgm:prSet presAssocID="{4E0F573F-538E-4F8D-AACC-B3E1F7924C59}" presName="hierRoot2" presStyleCnt="0">
        <dgm:presLayoutVars>
          <dgm:hierBranch val="r"/>
        </dgm:presLayoutVars>
      </dgm:prSet>
      <dgm:spPr/>
    </dgm:pt>
    <dgm:pt modelId="{759C5FFE-42D0-49D7-92AB-BBC348C58AD5}" type="pres">
      <dgm:prSet presAssocID="{4E0F573F-538E-4F8D-AACC-B3E1F7924C59}" presName="rootComposite" presStyleCnt="0"/>
      <dgm:spPr/>
    </dgm:pt>
    <dgm:pt modelId="{C0B9C690-3A2F-4188-8174-EA46F06E9D81}" type="pres">
      <dgm:prSet presAssocID="{4E0F573F-538E-4F8D-AACC-B3E1F7924C59}" presName="rootText" presStyleLbl="node3" presStyleIdx="0" presStyleCnt="4">
        <dgm:presLayoutVars>
          <dgm:chPref val="3"/>
        </dgm:presLayoutVars>
      </dgm:prSet>
      <dgm:spPr/>
      <dgm:t>
        <a:bodyPr/>
        <a:lstStyle/>
        <a:p>
          <a:endParaRPr lang="en-US"/>
        </a:p>
      </dgm:t>
    </dgm:pt>
    <dgm:pt modelId="{2C5102FD-7E56-43CF-B0DD-B00539370EF5}" type="pres">
      <dgm:prSet presAssocID="{4E0F573F-538E-4F8D-AACC-B3E1F7924C59}" presName="rootConnector" presStyleLbl="node3" presStyleIdx="0" presStyleCnt="4"/>
      <dgm:spPr/>
      <dgm:t>
        <a:bodyPr/>
        <a:lstStyle/>
        <a:p>
          <a:endParaRPr lang="en-US"/>
        </a:p>
      </dgm:t>
    </dgm:pt>
    <dgm:pt modelId="{F2FE800D-67FC-47B4-B793-08D15F375659}" type="pres">
      <dgm:prSet presAssocID="{4E0F573F-538E-4F8D-AACC-B3E1F7924C59}" presName="hierChild4" presStyleCnt="0"/>
      <dgm:spPr/>
    </dgm:pt>
    <dgm:pt modelId="{244AA56B-6440-46E7-820A-8160676A71B7}" type="pres">
      <dgm:prSet presAssocID="{4E0F573F-538E-4F8D-AACC-B3E1F7924C59}" presName="hierChild5" presStyleCnt="0"/>
      <dgm:spPr/>
    </dgm:pt>
    <dgm:pt modelId="{ED1F308C-C2C3-45B3-A755-A21AD73A4079}" type="pres">
      <dgm:prSet presAssocID="{0019168A-10F0-4B70-A792-D3A33D278AC5}" presName="Name35" presStyleLbl="parChTrans1D3" presStyleIdx="1" presStyleCnt="4"/>
      <dgm:spPr/>
      <dgm:t>
        <a:bodyPr/>
        <a:lstStyle/>
        <a:p>
          <a:endParaRPr lang="en-US"/>
        </a:p>
      </dgm:t>
    </dgm:pt>
    <dgm:pt modelId="{60580F48-05E4-410D-92EF-361E9DE9D7A8}" type="pres">
      <dgm:prSet presAssocID="{EEB5BB13-5266-4C15-9FB7-75D7C7F13698}" presName="hierRoot2" presStyleCnt="0">
        <dgm:presLayoutVars>
          <dgm:hierBranch val="r"/>
        </dgm:presLayoutVars>
      </dgm:prSet>
      <dgm:spPr/>
    </dgm:pt>
    <dgm:pt modelId="{1AF74424-680F-473F-9787-A25DD0ADCAD8}" type="pres">
      <dgm:prSet presAssocID="{EEB5BB13-5266-4C15-9FB7-75D7C7F13698}" presName="rootComposite" presStyleCnt="0"/>
      <dgm:spPr/>
    </dgm:pt>
    <dgm:pt modelId="{9213CE96-9625-4291-A961-6E3319DB236C}" type="pres">
      <dgm:prSet presAssocID="{EEB5BB13-5266-4C15-9FB7-75D7C7F13698}" presName="rootText" presStyleLbl="node3" presStyleIdx="1" presStyleCnt="4">
        <dgm:presLayoutVars>
          <dgm:chPref val="3"/>
        </dgm:presLayoutVars>
      </dgm:prSet>
      <dgm:spPr/>
      <dgm:t>
        <a:bodyPr/>
        <a:lstStyle/>
        <a:p>
          <a:endParaRPr lang="en-US"/>
        </a:p>
      </dgm:t>
    </dgm:pt>
    <dgm:pt modelId="{499BD513-2FC1-43D6-BAA0-B658704119F9}" type="pres">
      <dgm:prSet presAssocID="{EEB5BB13-5266-4C15-9FB7-75D7C7F13698}" presName="rootConnector" presStyleLbl="node3" presStyleIdx="1" presStyleCnt="4"/>
      <dgm:spPr/>
      <dgm:t>
        <a:bodyPr/>
        <a:lstStyle/>
        <a:p>
          <a:endParaRPr lang="en-US"/>
        </a:p>
      </dgm:t>
    </dgm:pt>
    <dgm:pt modelId="{C3A72F7D-84FF-4D07-A2E9-84D6AD55EA8E}" type="pres">
      <dgm:prSet presAssocID="{EEB5BB13-5266-4C15-9FB7-75D7C7F13698}" presName="hierChild4" presStyleCnt="0"/>
      <dgm:spPr/>
    </dgm:pt>
    <dgm:pt modelId="{E5908EA2-642A-4B85-A9CA-61F809924F2A}" type="pres">
      <dgm:prSet presAssocID="{EEB5BB13-5266-4C15-9FB7-75D7C7F13698}" presName="hierChild5" presStyleCnt="0"/>
      <dgm:spPr/>
    </dgm:pt>
    <dgm:pt modelId="{BBCA53F8-4E08-497B-BB58-55F30E6D6484}" type="pres">
      <dgm:prSet presAssocID="{880C11D8-83A8-41B2-9249-09ECFF095DFF}" presName="hierChild5" presStyleCnt="0"/>
      <dgm:spPr/>
    </dgm:pt>
    <dgm:pt modelId="{99D7075A-32EC-4889-8DAD-F92CA121EB23}" type="pres">
      <dgm:prSet presAssocID="{77900E0D-A617-4A6D-BE08-BE847C8BD959}" presName="Name35" presStyleLbl="parChTrans1D2" presStyleIdx="1" presStyleCnt="2"/>
      <dgm:spPr/>
      <dgm:t>
        <a:bodyPr/>
        <a:lstStyle/>
        <a:p>
          <a:endParaRPr lang="en-US"/>
        </a:p>
      </dgm:t>
    </dgm:pt>
    <dgm:pt modelId="{241E5D64-3AA5-404E-9F59-E85C41B096A4}" type="pres">
      <dgm:prSet presAssocID="{7D7B45F1-33BB-44ED-B7A9-69FDCF25515A}" presName="hierRoot2" presStyleCnt="0">
        <dgm:presLayoutVars>
          <dgm:hierBranch/>
        </dgm:presLayoutVars>
      </dgm:prSet>
      <dgm:spPr/>
    </dgm:pt>
    <dgm:pt modelId="{2334C9BB-6974-45FF-9E1D-D13E6E991605}" type="pres">
      <dgm:prSet presAssocID="{7D7B45F1-33BB-44ED-B7A9-69FDCF25515A}" presName="rootComposite" presStyleCnt="0"/>
      <dgm:spPr/>
    </dgm:pt>
    <dgm:pt modelId="{978E09F2-7DFF-45BF-ABAD-20E5D991EEF9}" type="pres">
      <dgm:prSet presAssocID="{7D7B45F1-33BB-44ED-B7A9-69FDCF25515A}" presName="rootText" presStyleLbl="node2" presStyleIdx="1" presStyleCnt="2">
        <dgm:presLayoutVars>
          <dgm:chPref val="3"/>
        </dgm:presLayoutVars>
      </dgm:prSet>
      <dgm:spPr/>
      <dgm:t>
        <a:bodyPr/>
        <a:lstStyle/>
        <a:p>
          <a:endParaRPr lang="en-US"/>
        </a:p>
      </dgm:t>
    </dgm:pt>
    <dgm:pt modelId="{5AD32A42-5786-44BA-9280-13B60D2482EB}" type="pres">
      <dgm:prSet presAssocID="{7D7B45F1-33BB-44ED-B7A9-69FDCF25515A}" presName="rootConnector" presStyleLbl="node2" presStyleIdx="1" presStyleCnt="2"/>
      <dgm:spPr/>
      <dgm:t>
        <a:bodyPr/>
        <a:lstStyle/>
        <a:p>
          <a:endParaRPr lang="en-US"/>
        </a:p>
      </dgm:t>
    </dgm:pt>
    <dgm:pt modelId="{2B4839B5-08F2-4A30-9781-B975550488BB}" type="pres">
      <dgm:prSet presAssocID="{7D7B45F1-33BB-44ED-B7A9-69FDCF25515A}" presName="hierChild4" presStyleCnt="0"/>
      <dgm:spPr/>
    </dgm:pt>
    <dgm:pt modelId="{FFFFB704-7A71-4F67-B584-E884015A948A}" type="pres">
      <dgm:prSet presAssocID="{04FC239E-1159-4674-A479-909703491FB8}" presName="Name35" presStyleLbl="parChTrans1D3" presStyleIdx="2" presStyleCnt="4"/>
      <dgm:spPr/>
      <dgm:t>
        <a:bodyPr/>
        <a:lstStyle/>
        <a:p>
          <a:endParaRPr lang="en-US"/>
        </a:p>
      </dgm:t>
    </dgm:pt>
    <dgm:pt modelId="{9F3482B8-D449-4A7D-8123-E1AB2A7F4675}" type="pres">
      <dgm:prSet presAssocID="{95F27172-260A-44A4-9F80-4DB404710A7F}" presName="hierRoot2" presStyleCnt="0">
        <dgm:presLayoutVars>
          <dgm:hierBranch val="r"/>
        </dgm:presLayoutVars>
      </dgm:prSet>
      <dgm:spPr/>
    </dgm:pt>
    <dgm:pt modelId="{2C500255-4605-4FF5-8C15-A9FCF0E3B641}" type="pres">
      <dgm:prSet presAssocID="{95F27172-260A-44A4-9F80-4DB404710A7F}" presName="rootComposite" presStyleCnt="0"/>
      <dgm:spPr/>
    </dgm:pt>
    <dgm:pt modelId="{7A7FC9FA-4B6D-4A04-83A7-5D51991F60AF}" type="pres">
      <dgm:prSet presAssocID="{95F27172-260A-44A4-9F80-4DB404710A7F}" presName="rootText" presStyleLbl="node3" presStyleIdx="2" presStyleCnt="4">
        <dgm:presLayoutVars>
          <dgm:chPref val="3"/>
        </dgm:presLayoutVars>
      </dgm:prSet>
      <dgm:spPr/>
      <dgm:t>
        <a:bodyPr/>
        <a:lstStyle/>
        <a:p>
          <a:endParaRPr lang="en-US"/>
        </a:p>
      </dgm:t>
    </dgm:pt>
    <dgm:pt modelId="{D726D406-36DE-4F72-B71F-1CF8F324836E}" type="pres">
      <dgm:prSet presAssocID="{95F27172-260A-44A4-9F80-4DB404710A7F}" presName="rootConnector" presStyleLbl="node3" presStyleIdx="2" presStyleCnt="4"/>
      <dgm:spPr/>
      <dgm:t>
        <a:bodyPr/>
        <a:lstStyle/>
        <a:p>
          <a:endParaRPr lang="en-US"/>
        </a:p>
      </dgm:t>
    </dgm:pt>
    <dgm:pt modelId="{DD26BDC0-B59E-43EF-8FB3-0479E009D137}" type="pres">
      <dgm:prSet presAssocID="{95F27172-260A-44A4-9F80-4DB404710A7F}" presName="hierChild4" presStyleCnt="0"/>
      <dgm:spPr/>
    </dgm:pt>
    <dgm:pt modelId="{30D17E65-829C-48AB-B818-E9437BC918C3}" type="pres">
      <dgm:prSet presAssocID="{95F27172-260A-44A4-9F80-4DB404710A7F}" presName="hierChild5" presStyleCnt="0"/>
      <dgm:spPr/>
    </dgm:pt>
    <dgm:pt modelId="{E31FF777-EDE4-445B-BFF1-8B2E574865C7}" type="pres">
      <dgm:prSet presAssocID="{30D5377C-45C0-4497-BB27-53137068F718}" presName="Name35" presStyleLbl="parChTrans1D3" presStyleIdx="3" presStyleCnt="4"/>
      <dgm:spPr/>
      <dgm:t>
        <a:bodyPr/>
        <a:lstStyle/>
        <a:p>
          <a:endParaRPr lang="en-US"/>
        </a:p>
      </dgm:t>
    </dgm:pt>
    <dgm:pt modelId="{95FB6B76-70BC-45DE-9C2A-5B706B31713E}" type="pres">
      <dgm:prSet presAssocID="{77CCAF59-C263-41F2-8BB5-440669A5C6CD}" presName="hierRoot2" presStyleCnt="0">
        <dgm:presLayoutVars>
          <dgm:hierBranch val="r"/>
        </dgm:presLayoutVars>
      </dgm:prSet>
      <dgm:spPr/>
    </dgm:pt>
    <dgm:pt modelId="{707980B8-4362-40D3-9E11-33CC2E045C04}" type="pres">
      <dgm:prSet presAssocID="{77CCAF59-C263-41F2-8BB5-440669A5C6CD}" presName="rootComposite" presStyleCnt="0"/>
      <dgm:spPr/>
    </dgm:pt>
    <dgm:pt modelId="{3AA3E211-62B4-4848-B739-9C6C6E3588DA}" type="pres">
      <dgm:prSet presAssocID="{77CCAF59-C263-41F2-8BB5-440669A5C6CD}" presName="rootText" presStyleLbl="node3" presStyleIdx="3" presStyleCnt="4">
        <dgm:presLayoutVars>
          <dgm:chPref val="3"/>
        </dgm:presLayoutVars>
      </dgm:prSet>
      <dgm:spPr/>
      <dgm:t>
        <a:bodyPr/>
        <a:lstStyle/>
        <a:p>
          <a:endParaRPr lang="en-US"/>
        </a:p>
      </dgm:t>
    </dgm:pt>
    <dgm:pt modelId="{7C8D9A34-E37D-4F43-A15B-49EC4A9671E9}" type="pres">
      <dgm:prSet presAssocID="{77CCAF59-C263-41F2-8BB5-440669A5C6CD}" presName="rootConnector" presStyleLbl="node3" presStyleIdx="3" presStyleCnt="4"/>
      <dgm:spPr/>
      <dgm:t>
        <a:bodyPr/>
        <a:lstStyle/>
        <a:p>
          <a:endParaRPr lang="en-US"/>
        </a:p>
      </dgm:t>
    </dgm:pt>
    <dgm:pt modelId="{C182FBE5-92B8-4349-80A0-E17FCFF07FC3}" type="pres">
      <dgm:prSet presAssocID="{77CCAF59-C263-41F2-8BB5-440669A5C6CD}" presName="hierChild4" presStyleCnt="0"/>
      <dgm:spPr/>
    </dgm:pt>
    <dgm:pt modelId="{562528F2-D447-4AB4-A8E8-CA52098F53B9}" type="pres">
      <dgm:prSet presAssocID="{77CCAF59-C263-41F2-8BB5-440669A5C6CD}" presName="hierChild5" presStyleCnt="0"/>
      <dgm:spPr/>
    </dgm:pt>
    <dgm:pt modelId="{52278096-3E94-4CF1-91DD-4FDD7AE2F48C}" type="pres">
      <dgm:prSet presAssocID="{7D7B45F1-33BB-44ED-B7A9-69FDCF25515A}" presName="hierChild5" presStyleCnt="0"/>
      <dgm:spPr/>
    </dgm:pt>
    <dgm:pt modelId="{340DADD8-C764-4739-9200-1CE1887B5A5C}" type="pres">
      <dgm:prSet presAssocID="{6C0D886C-216B-440D-9DF7-92BD897DE86C}" presName="hierChild3" presStyleCnt="0"/>
      <dgm:spPr/>
    </dgm:pt>
  </dgm:ptLst>
  <dgm:cxnLst>
    <dgm:cxn modelId="{61C3513E-7371-4830-B607-8B85D8F69C37}" type="presOf" srcId="{7D7B45F1-33BB-44ED-B7A9-69FDCF25515A}" destId="{978E09F2-7DFF-45BF-ABAD-20E5D991EEF9}" srcOrd="0" destOrd="0" presId="urn:microsoft.com/office/officeart/2005/8/layout/orgChart1"/>
    <dgm:cxn modelId="{5615808A-A6C2-4696-828A-01C74888D3FE}" srcId="{7D7B45F1-33BB-44ED-B7A9-69FDCF25515A}" destId="{95F27172-260A-44A4-9F80-4DB404710A7F}" srcOrd="0" destOrd="0" parTransId="{04FC239E-1159-4674-A479-909703491FB8}" sibTransId="{ACDC3912-1D18-4FAE-8BEB-D744C30D5CE4}"/>
    <dgm:cxn modelId="{31BF1F6E-AFDE-492C-9037-2B5D705DD96D}" srcId="{6C0D886C-216B-440D-9DF7-92BD897DE86C}" destId="{880C11D8-83A8-41B2-9249-09ECFF095DFF}" srcOrd="0" destOrd="0" parTransId="{2A2BD89D-FED0-410A-8307-E581C2F5082F}" sibTransId="{4135F85D-6AE9-426D-8EC4-06F6E807F3BE}"/>
    <dgm:cxn modelId="{1C7663A1-B805-4212-91AC-72CB850CD228}" srcId="{27556B9A-63C2-47DB-94E6-89DC3BFFA282}" destId="{6C0D886C-216B-440D-9DF7-92BD897DE86C}" srcOrd="0" destOrd="0" parTransId="{BED8F9BE-1781-4089-A2E5-61DC0A40C905}" sibTransId="{DFEF258B-8BE3-4352-954E-0CB84E864007}"/>
    <dgm:cxn modelId="{FA4E213C-3C38-4B18-BE33-539CC2BB8E1E}" type="presOf" srcId="{77CCAF59-C263-41F2-8BB5-440669A5C6CD}" destId="{3AA3E211-62B4-4848-B739-9C6C6E3588DA}" srcOrd="0" destOrd="0" presId="urn:microsoft.com/office/officeart/2005/8/layout/orgChart1"/>
    <dgm:cxn modelId="{7EE38BA7-04AD-4B24-912E-8658A17883AD}" srcId="{7D7B45F1-33BB-44ED-B7A9-69FDCF25515A}" destId="{77CCAF59-C263-41F2-8BB5-440669A5C6CD}" srcOrd="1" destOrd="0" parTransId="{30D5377C-45C0-4497-BB27-53137068F718}" sibTransId="{EB53EBF0-3F6F-4DC5-9DE8-EEFD3FD51DA2}"/>
    <dgm:cxn modelId="{4EC46B63-BF78-4363-8704-5751CCAAB620}" type="presOf" srcId="{880C11D8-83A8-41B2-9249-09ECFF095DFF}" destId="{E64B331F-CAA4-4FB2-8689-D34DBBDAD722}" srcOrd="1" destOrd="0" presId="urn:microsoft.com/office/officeart/2005/8/layout/orgChart1"/>
    <dgm:cxn modelId="{773BCB6C-1CF9-4A3A-8C99-9BAC68C77C2D}" srcId="{880C11D8-83A8-41B2-9249-09ECFF095DFF}" destId="{4E0F573F-538E-4F8D-AACC-B3E1F7924C59}" srcOrd="0" destOrd="0" parTransId="{B5144241-0A0A-4A1D-9AC0-38FA03712305}" sibTransId="{8145DD57-B05F-4022-9676-119AC239DDE6}"/>
    <dgm:cxn modelId="{F8DD0CF0-9A11-45D6-A2F5-210A368CECCC}" type="presOf" srcId="{B5144241-0A0A-4A1D-9AC0-38FA03712305}" destId="{615A0A64-DA14-44B5-A484-775659F280FC}" srcOrd="0" destOrd="0" presId="urn:microsoft.com/office/officeart/2005/8/layout/orgChart1"/>
    <dgm:cxn modelId="{7C94E9D3-F209-46DA-84CA-9DF454E25399}" type="presOf" srcId="{2A2BD89D-FED0-410A-8307-E581C2F5082F}" destId="{BF71C234-25E5-4C9B-AED2-D93F439626CA}" srcOrd="0" destOrd="0" presId="urn:microsoft.com/office/officeart/2005/8/layout/orgChart1"/>
    <dgm:cxn modelId="{7EB7F4CE-70B1-402A-87B0-EC8C1463B991}" type="presOf" srcId="{880C11D8-83A8-41B2-9249-09ECFF095DFF}" destId="{8DEF606B-1316-417C-AE6A-15B6DFDA1454}" srcOrd="0" destOrd="0" presId="urn:microsoft.com/office/officeart/2005/8/layout/orgChart1"/>
    <dgm:cxn modelId="{17C89D7F-7B4F-49B3-9C67-2CAC30F40659}" type="presOf" srcId="{7D7B45F1-33BB-44ED-B7A9-69FDCF25515A}" destId="{5AD32A42-5786-44BA-9280-13B60D2482EB}" srcOrd="1" destOrd="0" presId="urn:microsoft.com/office/officeart/2005/8/layout/orgChart1"/>
    <dgm:cxn modelId="{518D515E-7D90-4490-9AEF-332C62571CF7}" type="presOf" srcId="{EEB5BB13-5266-4C15-9FB7-75D7C7F13698}" destId="{499BD513-2FC1-43D6-BAA0-B658704119F9}" srcOrd="1" destOrd="0" presId="urn:microsoft.com/office/officeart/2005/8/layout/orgChart1"/>
    <dgm:cxn modelId="{B2D8535A-8EB3-413A-9C0D-7FA7F56BC54F}" type="presOf" srcId="{30D5377C-45C0-4497-BB27-53137068F718}" destId="{E31FF777-EDE4-445B-BFF1-8B2E574865C7}" srcOrd="0" destOrd="0" presId="urn:microsoft.com/office/officeart/2005/8/layout/orgChart1"/>
    <dgm:cxn modelId="{2962DB7A-E700-4DE3-8ADC-CDDFDEEFD1BA}" type="presOf" srcId="{4E0F573F-538E-4F8D-AACC-B3E1F7924C59}" destId="{C0B9C690-3A2F-4188-8174-EA46F06E9D81}" srcOrd="0" destOrd="0" presId="urn:microsoft.com/office/officeart/2005/8/layout/orgChart1"/>
    <dgm:cxn modelId="{D6768DCE-BB82-456C-84DE-A1E079F12E3C}" type="presOf" srcId="{6C0D886C-216B-440D-9DF7-92BD897DE86C}" destId="{1435E1F1-F2C3-4C9F-B39C-D8F5167E5DE2}" srcOrd="0" destOrd="0" presId="urn:microsoft.com/office/officeart/2005/8/layout/orgChart1"/>
    <dgm:cxn modelId="{419587A2-037F-4D70-BBE0-1588AE3B81F0}" type="presOf" srcId="{27556B9A-63C2-47DB-94E6-89DC3BFFA282}" destId="{FE952BEF-DDCD-47B4-909E-813AD4DA90F0}" srcOrd="0" destOrd="0" presId="urn:microsoft.com/office/officeart/2005/8/layout/orgChart1"/>
    <dgm:cxn modelId="{979C9665-0B2B-486B-8D77-1351E7E325F9}" type="presOf" srcId="{77CCAF59-C263-41F2-8BB5-440669A5C6CD}" destId="{7C8D9A34-E37D-4F43-A15B-49EC4A9671E9}" srcOrd="1" destOrd="0" presId="urn:microsoft.com/office/officeart/2005/8/layout/orgChart1"/>
    <dgm:cxn modelId="{2F700FE9-37C4-4CE0-B967-46B1F4C2C4D5}" type="presOf" srcId="{6C0D886C-216B-440D-9DF7-92BD897DE86C}" destId="{BDB4D0C8-4587-45E1-83A1-AAD5E26E23B8}" srcOrd="1" destOrd="0" presId="urn:microsoft.com/office/officeart/2005/8/layout/orgChart1"/>
    <dgm:cxn modelId="{286CC396-41E7-44E7-BCF3-C8AF83F0029E}" type="presOf" srcId="{04FC239E-1159-4674-A479-909703491FB8}" destId="{FFFFB704-7A71-4F67-B584-E884015A948A}" srcOrd="0" destOrd="0" presId="urn:microsoft.com/office/officeart/2005/8/layout/orgChart1"/>
    <dgm:cxn modelId="{06DE9218-4B44-47D4-928C-97D28E6EDD9B}" srcId="{880C11D8-83A8-41B2-9249-09ECFF095DFF}" destId="{EEB5BB13-5266-4C15-9FB7-75D7C7F13698}" srcOrd="1" destOrd="0" parTransId="{0019168A-10F0-4B70-A792-D3A33D278AC5}" sibTransId="{E1FF66A7-74DF-43D6-B39C-2A97FB6D93FF}"/>
    <dgm:cxn modelId="{36DD6398-A848-4FC5-B180-A2D75251B848}" type="presOf" srcId="{95F27172-260A-44A4-9F80-4DB404710A7F}" destId="{D726D406-36DE-4F72-B71F-1CF8F324836E}" srcOrd="1" destOrd="0" presId="urn:microsoft.com/office/officeart/2005/8/layout/orgChart1"/>
    <dgm:cxn modelId="{58E8EDD2-4F03-45EB-A157-4F834C4C6DB1}" type="presOf" srcId="{95F27172-260A-44A4-9F80-4DB404710A7F}" destId="{7A7FC9FA-4B6D-4A04-83A7-5D51991F60AF}" srcOrd="0" destOrd="0" presId="urn:microsoft.com/office/officeart/2005/8/layout/orgChart1"/>
    <dgm:cxn modelId="{3232DB0B-C6D5-46CA-8FEF-8DBD4DA85849}" srcId="{6C0D886C-216B-440D-9DF7-92BD897DE86C}" destId="{7D7B45F1-33BB-44ED-B7A9-69FDCF25515A}" srcOrd="1" destOrd="0" parTransId="{77900E0D-A617-4A6D-BE08-BE847C8BD959}" sibTransId="{7802BBEF-1ADB-4D1E-8300-D28598CA7627}"/>
    <dgm:cxn modelId="{9B2331D1-B022-485E-B16C-864E288A64AA}" type="presOf" srcId="{0019168A-10F0-4B70-A792-D3A33D278AC5}" destId="{ED1F308C-C2C3-45B3-A755-A21AD73A4079}" srcOrd="0" destOrd="0" presId="urn:microsoft.com/office/officeart/2005/8/layout/orgChart1"/>
    <dgm:cxn modelId="{A2813196-3F41-4C38-8A94-E32715F0CD2B}" type="presOf" srcId="{EEB5BB13-5266-4C15-9FB7-75D7C7F13698}" destId="{9213CE96-9625-4291-A961-6E3319DB236C}" srcOrd="0" destOrd="0" presId="urn:microsoft.com/office/officeart/2005/8/layout/orgChart1"/>
    <dgm:cxn modelId="{EB9AEEDE-DF69-46C2-82CB-77152F926832}" type="presOf" srcId="{4E0F573F-538E-4F8D-AACC-B3E1F7924C59}" destId="{2C5102FD-7E56-43CF-B0DD-B00539370EF5}" srcOrd="1" destOrd="0" presId="urn:microsoft.com/office/officeart/2005/8/layout/orgChart1"/>
    <dgm:cxn modelId="{3A784ABD-370B-4D6D-8B99-5FA1076CA1CC}" type="presOf" srcId="{77900E0D-A617-4A6D-BE08-BE847C8BD959}" destId="{99D7075A-32EC-4889-8DAD-F92CA121EB23}" srcOrd="0" destOrd="0" presId="urn:microsoft.com/office/officeart/2005/8/layout/orgChart1"/>
    <dgm:cxn modelId="{A94CBF42-5C26-4C03-9389-95641F414B46}" type="presParOf" srcId="{FE952BEF-DDCD-47B4-909E-813AD4DA90F0}" destId="{DA205E6F-D1DA-4DF1-BB93-9E93AB7F1674}" srcOrd="0" destOrd="0" presId="urn:microsoft.com/office/officeart/2005/8/layout/orgChart1"/>
    <dgm:cxn modelId="{3709EF9D-2E57-484E-9DB7-4A78BEBD8374}" type="presParOf" srcId="{DA205E6F-D1DA-4DF1-BB93-9E93AB7F1674}" destId="{49378C44-3186-487D-89F7-17E9F8F4E94A}" srcOrd="0" destOrd="0" presId="urn:microsoft.com/office/officeart/2005/8/layout/orgChart1"/>
    <dgm:cxn modelId="{9FB6D4DF-3E72-4CF1-96A9-6DFC8AD6B50F}" type="presParOf" srcId="{49378C44-3186-487D-89F7-17E9F8F4E94A}" destId="{1435E1F1-F2C3-4C9F-B39C-D8F5167E5DE2}" srcOrd="0" destOrd="0" presId="urn:microsoft.com/office/officeart/2005/8/layout/orgChart1"/>
    <dgm:cxn modelId="{980DE2E2-7E6A-45B6-A7D7-839DADD68071}" type="presParOf" srcId="{49378C44-3186-487D-89F7-17E9F8F4E94A}" destId="{BDB4D0C8-4587-45E1-83A1-AAD5E26E23B8}" srcOrd="1" destOrd="0" presId="urn:microsoft.com/office/officeart/2005/8/layout/orgChart1"/>
    <dgm:cxn modelId="{3B2D457F-0F5D-4FD8-A0BD-40EE22E4E175}" type="presParOf" srcId="{DA205E6F-D1DA-4DF1-BB93-9E93AB7F1674}" destId="{206EF260-B073-4595-9ABA-5791D9CF8024}" srcOrd="1" destOrd="0" presId="urn:microsoft.com/office/officeart/2005/8/layout/orgChart1"/>
    <dgm:cxn modelId="{7A49D5D7-3408-4D14-8F12-8CF3DFE01E11}" type="presParOf" srcId="{206EF260-B073-4595-9ABA-5791D9CF8024}" destId="{BF71C234-25E5-4C9B-AED2-D93F439626CA}" srcOrd="0" destOrd="0" presId="urn:microsoft.com/office/officeart/2005/8/layout/orgChart1"/>
    <dgm:cxn modelId="{CD27F2A8-9D5E-410C-A319-087599B984D3}" type="presParOf" srcId="{206EF260-B073-4595-9ABA-5791D9CF8024}" destId="{08994799-7DD4-4DC1-B644-636084384F5E}" srcOrd="1" destOrd="0" presId="urn:microsoft.com/office/officeart/2005/8/layout/orgChart1"/>
    <dgm:cxn modelId="{BC2B771A-8661-4830-9976-A74B41F1D2B3}" type="presParOf" srcId="{08994799-7DD4-4DC1-B644-636084384F5E}" destId="{97A12B6B-DCFE-4369-80C7-F02A397EAAE2}" srcOrd="0" destOrd="0" presId="urn:microsoft.com/office/officeart/2005/8/layout/orgChart1"/>
    <dgm:cxn modelId="{E28193D8-A3E1-421F-8B5F-E583E344D9E1}" type="presParOf" srcId="{97A12B6B-DCFE-4369-80C7-F02A397EAAE2}" destId="{8DEF606B-1316-417C-AE6A-15B6DFDA1454}" srcOrd="0" destOrd="0" presId="urn:microsoft.com/office/officeart/2005/8/layout/orgChart1"/>
    <dgm:cxn modelId="{DE2DF9FC-7C99-4A3A-B8E4-44ABF73593B3}" type="presParOf" srcId="{97A12B6B-DCFE-4369-80C7-F02A397EAAE2}" destId="{E64B331F-CAA4-4FB2-8689-D34DBBDAD722}" srcOrd="1" destOrd="0" presId="urn:microsoft.com/office/officeart/2005/8/layout/orgChart1"/>
    <dgm:cxn modelId="{D127806F-9394-4F08-BFBA-16856B85442E}" type="presParOf" srcId="{08994799-7DD4-4DC1-B644-636084384F5E}" destId="{62A2F0EA-BA39-4168-9365-BD7709AEFEDB}" srcOrd="1" destOrd="0" presId="urn:microsoft.com/office/officeart/2005/8/layout/orgChart1"/>
    <dgm:cxn modelId="{1DE1A17F-9F00-4DD9-B307-B2ACC17F96A9}" type="presParOf" srcId="{62A2F0EA-BA39-4168-9365-BD7709AEFEDB}" destId="{615A0A64-DA14-44B5-A484-775659F280FC}" srcOrd="0" destOrd="0" presId="urn:microsoft.com/office/officeart/2005/8/layout/orgChart1"/>
    <dgm:cxn modelId="{F8B4C193-088B-492B-B30A-1F88E854878D}" type="presParOf" srcId="{62A2F0EA-BA39-4168-9365-BD7709AEFEDB}" destId="{2D4B7E74-41BA-49D2-8917-760F978596B3}" srcOrd="1" destOrd="0" presId="urn:microsoft.com/office/officeart/2005/8/layout/orgChart1"/>
    <dgm:cxn modelId="{ECDB792A-CDA3-47E8-BE67-8EB95CD97261}" type="presParOf" srcId="{2D4B7E74-41BA-49D2-8917-760F978596B3}" destId="{759C5FFE-42D0-49D7-92AB-BBC348C58AD5}" srcOrd="0" destOrd="0" presId="urn:microsoft.com/office/officeart/2005/8/layout/orgChart1"/>
    <dgm:cxn modelId="{E8730EC7-21BB-49DE-AA34-6ECC4F1E227B}" type="presParOf" srcId="{759C5FFE-42D0-49D7-92AB-BBC348C58AD5}" destId="{C0B9C690-3A2F-4188-8174-EA46F06E9D81}" srcOrd="0" destOrd="0" presId="urn:microsoft.com/office/officeart/2005/8/layout/orgChart1"/>
    <dgm:cxn modelId="{4A146504-DDF9-462F-AED6-85F898DBBDAE}" type="presParOf" srcId="{759C5FFE-42D0-49D7-92AB-BBC348C58AD5}" destId="{2C5102FD-7E56-43CF-B0DD-B00539370EF5}" srcOrd="1" destOrd="0" presId="urn:microsoft.com/office/officeart/2005/8/layout/orgChart1"/>
    <dgm:cxn modelId="{8F87C923-9D01-452A-A28C-82FA137EB469}" type="presParOf" srcId="{2D4B7E74-41BA-49D2-8917-760F978596B3}" destId="{F2FE800D-67FC-47B4-B793-08D15F375659}" srcOrd="1" destOrd="0" presId="urn:microsoft.com/office/officeart/2005/8/layout/orgChart1"/>
    <dgm:cxn modelId="{B11111D4-1171-4560-A86E-8B3235C9D85E}" type="presParOf" srcId="{2D4B7E74-41BA-49D2-8917-760F978596B3}" destId="{244AA56B-6440-46E7-820A-8160676A71B7}" srcOrd="2" destOrd="0" presId="urn:microsoft.com/office/officeart/2005/8/layout/orgChart1"/>
    <dgm:cxn modelId="{C8A89FDB-525F-4518-A585-6D00AD52DF3C}" type="presParOf" srcId="{62A2F0EA-BA39-4168-9365-BD7709AEFEDB}" destId="{ED1F308C-C2C3-45B3-A755-A21AD73A4079}" srcOrd="2" destOrd="0" presId="urn:microsoft.com/office/officeart/2005/8/layout/orgChart1"/>
    <dgm:cxn modelId="{8C8A303C-1BC9-421E-967B-DB003E46B98E}" type="presParOf" srcId="{62A2F0EA-BA39-4168-9365-BD7709AEFEDB}" destId="{60580F48-05E4-410D-92EF-361E9DE9D7A8}" srcOrd="3" destOrd="0" presId="urn:microsoft.com/office/officeart/2005/8/layout/orgChart1"/>
    <dgm:cxn modelId="{F7635246-0807-4953-90E9-CE4EEB2E0162}" type="presParOf" srcId="{60580F48-05E4-410D-92EF-361E9DE9D7A8}" destId="{1AF74424-680F-473F-9787-A25DD0ADCAD8}" srcOrd="0" destOrd="0" presId="urn:microsoft.com/office/officeart/2005/8/layout/orgChart1"/>
    <dgm:cxn modelId="{AD9BC457-52FB-4238-A497-01A5249D35A8}" type="presParOf" srcId="{1AF74424-680F-473F-9787-A25DD0ADCAD8}" destId="{9213CE96-9625-4291-A961-6E3319DB236C}" srcOrd="0" destOrd="0" presId="urn:microsoft.com/office/officeart/2005/8/layout/orgChart1"/>
    <dgm:cxn modelId="{E2B58E26-089C-4A55-9382-D2280427BC25}" type="presParOf" srcId="{1AF74424-680F-473F-9787-A25DD0ADCAD8}" destId="{499BD513-2FC1-43D6-BAA0-B658704119F9}" srcOrd="1" destOrd="0" presId="urn:microsoft.com/office/officeart/2005/8/layout/orgChart1"/>
    <dgm:cxn modelId="{1EBB99EA-D85A-47BE-93AC-F3E9C6E50234}" type="presParOf" srcId="{60580F48-05E4-410D-92EF-361E9DE9D7A8}" destId="{C3A72F7D-84FF-4D07-A2E9-84D6AD55EA8E}" srcOrd="1" destOrd="0" presId="urn:microsoft.com/office/officeart/2005/8/layout/orgChart1"/>
    <dgm:cxn modelId="{5E9CFDBD-B26F-4E31-992F-A30E6879677C}" type="presParOf" srcId="{60580F48-05E4-410D-92EF-361E9DE9D7A8}" destId="{E5908EA2-642A-4B85-A9CA-61F809924F2A}" srcOrd="2" destOrd="0" presId="urn:microsoft.com/office/officeart/2005/8/layout/orgChart1"/>
    <dgm:cxn modelId="{DB46821E-35A4-473D-9DAE-F798EF6CC927}" type="presParOf" srcId="{08994799-7DD4-4DC1-B644-636084384F5E}" destId="{BBCA53F8-4E08-497B-BB58-55F30E6D6484}" srcOrd="2" destOrd="0" presId="urn:microsoft.com/office/officeart/2005/8/layout/orgChart1"/>
    <dgm:cxn modelId="{B10A043A-5609-4B98-8420-D11684F8F163}" type="presParOf" srcId="{206EF260-B073-4595-9ABA-5791D9CF8024}" destId="{99D7075A-32EC-4889-8DAD-F92CA121EB23}" srcOrd="2" destOrd="0" presId="urn:microsoft.com/office/officeart/2005/8/layout/orgChart1"/>
    <dgm:cxn modelId="{69CDEAEF-74CE-4CFA-AC83-F533BF66B350}" type="presParOf" srcId="{206EF260-B073-4595-9ABA-5791D9CF8024}" destId="{241E5D64-3AA5-404E-9F59-E85C41B096A4}" srcOrd="3" destOrd="0" presId="urn:microsoft.com/office/officeart/2005/8/layout/orgChart1"/>
    <dgm:cxn modelId="{AC711946-F087-4A15-BD0B-9F4F44F68A32}" type="presParOf" srcId="{241E5D64-3AA5-404E-9F59-E85C41B096A4}" destId="{2334C9BB-6974-45FF-9E1D-D13E6E991605}" srcOrd="0" destOrd="0" presId="urn:microsoft.com/office/officeart/2005/8/layout/orgChart1"/>
    <dgm:cxn modelId="{78E30927-0B8B-452A-B3E7-F08F38790DCE}" type="presParOf" srcId="{2334C9BB-6974-45FF-9E1D-D13E6E991605}" destId="{978E09F2-7DFF-45BF-ABAD-20E5D991EEF9}" srcOrd="0" destOrd="0" presId="urn:microsoft.com/office/officeart/2005/8/layout/orgChart1"/>
    <dgm:cxn modelId="{F6D02086-B1B6-4156-93AA-C782D6070878}" type="presParOf" srcId="{2334C9BB-6974-45FF-9E1D-D13E6E991605}" destId="{5AD32A42-5786-44BA-9280-13B60D2482EB}" srcOrd="1" destOrd="0" presId="urn:microsoft.com/office/officeart/2005/8/layout/orgChart1"/>
    <dgm:cxn modelId="{AC741E60-1FB5-4624-87C4-17F0426C6BA9}" type="presParOf" srcId="{241E5D64-3AA5-404E-9F59-E85C41B096A4}" destId="{2B4839B5-08F2-4A30-9781-B975550488BB}" srcOrd="1" destOrd="0" presId="urn:microsoft.com/office/officeart/2005/8/layout/orgChart1"/>
    <dgm:cxn modelId="{E11B9B0D-1CC8-4F3C-A355-1D25197B9D1A}" type="presParOf" srcId="{2B4839B5-08F2-4A30-9781-B975550488BB}" destId="{FFFFB704-7A71-4F67-B584-E884015A948A}" srcOrd="0" destOrd="0" presId="urn:microsoft.com/office/officeart/2005/8/layout/orgChart1"/>
    <dgm:cxn modelId="{2A27AE88-D589-4BCA-A490-66D440060011}" type="presParOf" srcId="{2B4839B5-08F2-4A30-9781-B975550488BB}" destId="{9F3482B8-D449-4A7D-8123-E1AB2A7F4675}" srcOrd="1" destOrd="0" presId="urn:microsoft.com/office/officeart/2005/8/layout/orgChart1"/>
    <dgm:cxn modelId="{730D2710-B494-416B-97FE-8E43315543AF}" type="presParOf" srcId="{9F3482B8-D449-4A7D-8123-E1AB2A7F4675}" destId="{2C500255-4605-4FF5-8C15-A9FCF0E3B641}" srcOrd="0" destOrd="0" presId="urn:microsoft.com/office/officeart/2005/8/layout/orgChart1"/>
    <dgm:cxn modelId="{40720B30-520D-4FBA-A2C3-B9DD821759BE}" type="presParOf" srcId="{2C500255-4605-4FF5-8C15-A9FCF0E3B641}" destId="{7A7FC9FA-4B6D-4A04-83A7-5D51991F60AF}" srcOrd="0" destOrd="0" presId="urn:microsoft.com/office/officeart/2005/8/layout/orgChart1"/>
    <dgm:cxn modelId="{96379305-81BD-4AEB-B006-735030208CB4}" type="presParOf" srcId="{2C500255-4605-4FF5-8C15-A9FCF0E3B641}" destId="{D726D406-36DE-4F72-B71F-1CF8F324836E}" srcOrd="1" destOrd="0" presId="urn:microsoft.com/office/officeart/2005/8/layout/orgChart1"/>
    <dgm:cxn modelId="{BA5D7A9D-4667-412D-BE0A-1AD51F0546DE}" type="presParOf" srcId="{9F3482B8-D449-4A7D-8123-E1AB2A7F4675}" destId="{DD26BDC0-B59E-43EF-8FB3-0479E009D137}" srcOrd="1" destOrd="0" presId="urn:microsoft.com/office/officeart/2005/8/layout/orgChart1"/>
    <dgm:cxn modelId="{C6CCBE56-2B65-4807-AE22-3285425DF0AB}" type="presParOf" srcId="{9F3482B8-D449-4A7D-8123-E1AB2A7F4675}" destId="{30D17E65-829C-48AB-B818-E9437BC918C3}" srcOrd="2" destOrd="0" presId="urn:microsoft.com/office/officeart/2005/8/layout/orgChart1"/>
    <dgm:cxn modelId="{4F9B28F0-FA57-4D5B-B07B-1754CAEB92D7}" type="presParOf" srcId="{2B4839B5-08F2-4A30-9781-B975550488BB}" destId="{E31FF777-EDE4-445B-BFF1-8B2E574865C7}" srcOrd="2" destOrd="0" presId="urn:microsoft.com/office/officeart/2005/8/layout/orgChart1"/>
    <dgm:cxn modelId="{B9286BCF-708A-4587-B30F-74691713B2BA}" type="presParOf" srcId="{2B4839B5-08F2-4A30-9781-B975550488BB}" destId="{95FB6B76-70BC-45DE-9C2A-5B706B31713E}" srcOrd="3" destOrd="0" presId="urn:microsoft.com/office/officeart/2005/8/layout/orgChart1"/>
    <dgm:cxn modelId="{8BA2D7EB-D961-4719-9A68-09E7485A2C98}" type="presParOf" srcId="{95FB6B76-70BC-45DE-9C2A-5B706B31713E}" destId="{707980B8-4362-40D3-9E11-33CC2E045C04}" srcOrd="0" destOrd="0" presId="urn:microsoft.com/office/officeart/2005/8/layout/orgChart1"/>
    <dgm:cxn modelId="{1C555E63-94E6-4FCD-9A15-05A0BF9422C0}" type="presParOf" srcId="{707980B8-4362-40D3-9E11-33CC2E045C04}" destId="{3AA3E211-62B4-4848-B739-9C6C6E3588DA}" srcOrd="0" destOrd="0" presId="urn:microsoft.com/office/officeart/2005/8/layout/orgChart1"/>
    <dgm:cxn modelId="{72260DCC-11A2-4A45-A643-9DD0F09E9F97}" type="presParOf" srcId="{707980B8-4362-40D3-9E11-33CC2E045C04}" destId="{7C8D9A34-E37D-4F43-A15B-49EC4A9671E9}" srcOrd="1" destOrd="0" presId="urn:microsoft.com/office/officeart/2005/8/layout/orgChart1"/>
    <dgm:cxn modelId="{D3B0B80C-D381-408F-BF86-475D39C44665}" type="presParOf" srcId="{95FB6B76-70BC-45DE-9C2A-5B706B31713E}" destId="{C182FBE5-92B8-4349-80A0-E17FCFF07FC3}" srcOrd="1" destOrd="0" presId="urn:microsoft.com/office/officeart/2005/8/layout/orgChart1"/>
    <dgm:cxn modelId="{50B3646F-665D-434F-9F0E-8FBC0AAD1FCD}" type="presParOf" srcId="{95FB6B76-70BC-45DE-9C2A-5B706B31713E}" destId="{562528F2-D447-4AB4-A8E8-CA52098F53B9}" srcOrd="2" destOrd="0" presId="urn:microsoft.com/office/officeart/2005/8/layout/orgChart1"/>
    <dgm:cxn modelId="{A4557BB1-729F-4CC6-9DCB-3B5370635996}" type="presParOf" srcId="{241E5D64-3AA5-404E-9F59-E85C41B096A4}" destId="{52278096-3E94-4CF1-91DD-4FDD7AE2F48C}" srcOrd="2" destOrd="0" presId="urn:microsoft.com/office/officeart/2005/8/layout/orgChart1"/>
    <dgm:cxn modelId="{FFBC8A13-83E2-4B14-8492-9AF12DF76866}" type="presParOf" srcId="{DA205E6F-D1DA-4DF1-BB93-9E93AB7F1674}" destId="{340DADD8-C764-4739-9200-1CE1887B5A5C}" srcOrd="2" destOrd="0" presId="urn:microsoft.com/office/officeart/2005/8/layout/orgChar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09717F-049F-4734-AB2B-311EABE82CAA}">
      <dsp:nvSpPr>
        <dsp:cNvPr id="0" name=""/>
        <dsp:cNvSpPr/>
      </dsp:nvSpPr>
      <dsp:spPr>
        <a:xfrm>
          <a:off x="5223355" y="1604550"/>
          <a:ext cx="801927" cy="278355"/>
        </a:xfrm>
        <a:custGeom>
          <a:avLst/>
          <a:gdLst/>
          <a:ahLst/>
          <a:cxnLst/>
          <a:rect l="0" t="0" r="0" b="0"/>
          <a:pathLst>
            <a:path>
              <a:moveTo>
                <a:pt x="0" y="0"/>
              </a:moveTo>
              <a:lnTo>
                <a:pt x="0" y="139177"/>
              </a:lnTo>
              <a:lnTo>
                <a:pt x="801927" y="139177"/>
              </a:lnTo>
              <a:lnTo>
                <a:pt x="801927" y="2783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7768A4-93F6-4F13-A016-693703B1AD80}">
      <dsp:nvSpPr>
        <dsp:cNvPr id="0" name=""/>
        <dsp:cNvSpPr/>
      </dsp:nvSpPr>
      <dsp:spPr>
        <a:xfrm>
          <a:off x="4421427" y="1604550"/>
          <a:ext cx="801927" cy="278355"/>
        </a:xfrm>
        <a:custGeom>
          <a:avLst/>
          <a:gdLst/>
          <a:ahLst/>
          <a:cxnLst/>
          <a:rect l="0" t="0" r="0" b="0"/>
          <a:pathLst>
            <a:path>
              <a:moveTo>
                <a:pt x="801927" y="0"/>
              </a:moveTo>
              <a:lnTo>
                <a:pt x="801927" y="139177"/>
              </a:lnTo>
              <a:lnTo>
                <a:pt x="0" y="139177"/>
              </a:lnTo>
              <a:lnTo>
                <a:pt x="0" y="2783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3319B1-C986-4375-B082-FFBFB545A234}">
      <dsp:nvSpPr>
        <dsp:cNvPr id="0" name=""/>
        <dsp:cNvSpPr/>
      </dsp:nvSpPr>
      <dsp:spPr>
        <a:xfrm>
          <a:off x="3619500" y="663444"/>
          <a:ext cx="1603855" cy="278355"/>
        </a:xfrm>
        <a:custGeom>
          <a:avLst/>
          <a:gdLst/>
          <a:ahLst/>
          <a:cxnLst/>
          <a:rect l="0" t="0" r="0" b="0"/>
          <a:pathLst>
            <a:path>
              <a:moveTo>
                <a:pt x="0" y="0"/>
              </a:moveTo>
              <a:lnTo>
                <a:pt x="0" y="139177"/>
              </a:lnTo>
              <a:lnTo>
                <a:pt x="1603855" y="139177"/>
              </a:lnTo>
              <a:lnTo>
                <a:pt x="1603855" y="2783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311218-121F-4BBB-A112-6CA99A965F08}">
      <dsp:nvSpPr>
        <dsp:cNvPr id="0" name=""/>
        <dsp:cNvSpPr/>
      </dsp:nvSpPr>
      <dsp:spPr>
        <a:xfrm>
          <a:off x="2015644" y="1604550"/>
          <a:ext cx="801927" cy="278355"/>
        </a:xfrm>
        <a:custGeom>
          <a:avLst/>
          <a:gdLst/>
          <a:ahLst/>
          <a:cxnLst/>
          <a:rect l="0" t="0" r="0" b="0"/>
          <a:pathLst>
            <a:path>
              <a:moveTo>
                <a:pt x="0" y="0"/>
              </a:moveTo>
              <a:lnTo>
                <a:pt x="0" y="139177"/>
              </a:lnTo>
              <a:lnTo>
                <a:pt x="801927" y="139177"/>
              </a:lnTo>
              <a:lnTo>
                <a:pt x="801927" y="2783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A21228-1C9E-4A56-93FE-26151C8024DE}">
      <dsp:nvSpPr>
        <dsp:cNvPr id="0" name=""/>
        <dsp:cNvSpPr/>
      </dsp:nvSpPr>
      <dsp:spPr>
        <a:xfrm>
          <a:off x="1213716" y="1604550"/>
          <a:ext cx="801927" cy="278355"/>
        </a:xfrm>
        <a:custGeom>
          <a:avLst/>
          <a:gdLst/>
          <a:ahLst/>
          <a:cxnLst/>
          <a:rect l="0" t="0" r="0" b="0"/>
          <a:pathLst>
            <a:path>
              <a:moveTo>
                <a:pt x="801927" y="0"/>
              </a:moveTo>
              <a:lnTo>
                <a:pt x="801927" y="139177"/>
              </a:lnTo>
              <a:lnTo>
                <a:pt x="0" y="139177"/>
              </a:lnTo>
              <a:lnTo>
                <a:pt x="0" y="2783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F56F77-F05C-4B8E-947B-05B33106CAEC}">
      <dsp:nvSpPr>
        <dsp:cNvPr id="0" name=""/>
        <dsp:cNvSpPr/>
      </dsp:nvSpPr>
      <dsp:spPr>
        <a:xfrm>
          <a:off x="2015644" y="663444"/>
          <a:ext cx="1603855" cy="278355"/>
        </a:xfrm>
        <a:custGeom>
          <a:avLst/>
          <a:gdLst/>
          <a:ahLst/>
          <a:cxnLst/>
          <a:rect l="0" t="0" r="0" b="0"/>
          <a:pathLst>
            <a:path>
              <a:moveTo>
                <a:pt x="1603855" y="0"/>
              </a:moveTo>
              <a:lnTo>
                <a:pt x="1603855" y="139177"/>
              </a:lnTo>
              <a:lnTo>
                <a:pt x="0" y="139177"/>
              </a:lnTo>
              <a:lnTo>
                <a:pt x="0" y="2783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77FA53-05D1-4D64-B051-98F4DD9A422C}">
      <dsp:nvSpPr>
        <dsp:cNvPr id="0" name=""/>
        <dsp:cNvSpPr/>
      </dsp:nvSpPr>
      <dsp:spPr>
        <a:xfrm>
          <a:off x="2956749" y="694"/>
          <a:ext cx="1325500" cy="662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100" b="0" i="0" u="none" strike="noStrike" kern="1200" cap="none" normalizeH="0" baseline="0" smtClean="0">
              <a:ln>
                <a:noFill/>
              </a:ln>
              <a:solidFill>
                <a:schemeClr val="tx1"/>
              </a:solidFill>
              <a:effectLst/>
              <a:latin typeface="Times New Roman" pitchFamily="18" charset="0"/>
            </a:rPr>
            <a:t>1</a:t>
          </a:r>
        </a:p>
      </dsp:txBody>
      <dsp:txXfrm>
        <a:off x="2956749" y="694"/>
        <a:ext cx="1325500" cy="662750"/>
      </dsp:txXfrm>
    </dsp:sp>
    <dsp:sp modelId="{8A7EAB50-9E67-4D11-93B8-569535BBB941}">
      <dsp:nvSpPr>
        <dsp:cNvPr id="0" name=""/>
        <dsp:cNvSpPr/>
      </dsp:nvSpPr>
      <dsp:spPr>
        <a:xfrm>
          <a:off x="1352894" y="941799"/>
          <a:ext cx="1325500" cy="662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100" b="0" i="0" u="none" strike="noStrike" kern="1200" cap="none" normalizeH="0" baseline="0" smtClean="0">
              <a:ln>
                <a:noFill/>
              </a:ln>
              <a:solidFill>
                <a:schemeClr val="tx1"/>
              </a:solidFill>
              <a:effectLst/>
              <a:latin typeface="Times New Roman" pitchFamily="18" charset="0"/>
            </a:rPr>
            <a:t>2</a:t>
          </a:r>
        </a:p>
      </dsp:txBody>
      <dsp:txXfrm>
        <a:off x="1352894" y="941799"/>
        <a:ext cx="1325500" cy="662750"/>
      </dsp:txXfrm>
    </dsp:sp>
    <dsp:sp modelId="{CA1D9C14-5EAB-48EA-ACDB-1E0F3E5E4ED1}">
      <dsp:nvSpPr>
        <dsp:cNvPr id="0" name=""/>
        <dsp:cNvSpPr/>
      </dsp:nvSpPr>
      <dsp:spPr>
        <a:xfrm>
          <a:off x="550966" y="1882905"/>
          <a:ext cx="1325500" cy="662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100" b="0" i="0" u="none" strike="noStrike" kern="1200" cap="none" normalizeH="0" baseline="0" dirty="0" smtClean="0">
              <a:ln>
                <a:noFill/>
              </a:ln>
              <a:solidFill>
                <a:schemeClr val="tx1"/>
              </a:solidFill>
              <a:effectLst/>
              <a:latin typeface="Times New Roman" pitchFamily="18" charset="0"/>
            </a:rPr>
            <a:t>4</a:t>
          </a:r>
          <a:endParaRPr kumimoji="0" lang="en-US" sz="4100" b="0" i="0" u="none" strike="noStrike" kern="1200" cap="none" normalizeH="0" baseline="0" dirty="0" smtClean="0">
            <a:ln>
              <a:noFill/>
            </a:ln>
            <a:solidFill>
              <a:schemeClr val="tx1"/>
            </a:solidFill>
            <a:effectLst/>
            <a:latin typeface="Times New Roman" pitchFamily="18" charset="0"/>
          </a:endParaRPr>
        </a:p>
      </dsp:txBody>
      <dsp:txXfrm>
        <a:off x="550966" y="1882905"/>
        <a:ext cx="1325500" cy="662750"/>
      </dsp:txXfrm>
    </dsp:sp>
    <dsp:sp modelId="{700E5ED0-D0BE-43FA-8FC8-CC3995FA04AD}">
      <dsp:nvSpPr>
        <dsp:cNvPr id="0" name=""/>
        <dsp:cNvSpPr/>
      </dsp:nvSpPr>
      <dsp:spPr>
        <a:xfrm>
          <a:off x="2154821" y="1882905"/>
          <a:ext cx="1325500" cy="662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100" b="0" i="0" u="none" strike="noStrike" kern="1200" cap="none" normalizeH="0" baseline="0" dirty="0" smtClean="0">
              <a:ln>
                <a:noFill/>
              </a:ln>
              <a:solidFill>
                <a:schemeClr val="tx1"/>
              </a:solidFill>
              <a:effectLst/>
              <a:latin typeface="Times New Roman" pitchFamily="18" charset="0"/>
            </a:rPr>
            <a:t>5</a:t>
          </a:r>
          <a:endParaRPr kumimoji="0" lang="en-US" sz="4100" b="0" i="0" u="none" strike="noStrike" kern="1200" cap="none" normalizeH="0" baseline="0" dirty="0" smtClean="0">
            <a:ln>
              <a:noFill/>
            </a:ln>
            <a:solidFill>
              <a:schemeClr val="tx1"/>
            </a:solidFill>
            <a:effectLst/>
            <a:latin typeface="Times New Roman" pitchFamily="18" charset="0"/>
          </a:endParaRPr>
        </a:p>
      </dsp:txBody>
      <dsp:txXfrm>
        <a:off x="2154821" y="1882905"/>
        <a:ext cx="1325500" cy="662750"/>
      </dsp:txXfrm>
    </dsp:sp>
    <dsp:sp modelId="{B6049345-B7AC-4CE3-A328-1AD6774305FC}">
      <dsp:nvSpPr>
        <dsp:cNvPr id="0" name=""/>
        <dsp:cNvSpPr/>
      </dsp:nvSpPr>
      <dsp:spPr>
        <a:xfrm>
          <a:off x="4560605" y="941799"/>
          <a:ext cx="1325500" cy="662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100" b="0" i="0" u="none" strike="noStrike" kern="1200" cap="none" normalizeH="0" baseline="0" dirty="0" smtClean="0">
              <a:ln>
                <a:noFill/>
              </a:ln>
              <a:solidFill>
                <a:schemeClr val="tx1"/>
              </a:solidFill>
              <a:effectLst/>
              <a:latin typeface="Times New Roman" pitchFamily="18" charset="0"/>
            </a:rPr>
            <a:t>3</a:t>
          </a:r>
          <a:endParaRPr kumimoji="0" lang="en-US" sz="4100" b="0" i="0" u="none" strike="noStrike" kern="1200" cap="none" normalizeH="0" baseline="0" dirty="0" smtClean="0">
            <a:ln>
              <a:noFill/>
            </a:ln>
            <a:solidFill>
              <a:schemeClr val="tx1"/>
            </a:solidFill>
            <a:effectLst/>
            <a:latin typeface="Times New Roman" pitchFamily="18" charset="0"/>
          </a:endParaRPr>
        </a:p>
      </dsp:txBody>
      <dsp:txXfrm>
        <a:off x="4560605" y="941799"/>
        <a:ext cx="1325500" cy="662750"/>
      </dsp:txXfrm>
    </dsp:sp>
    <dsp:sp modelId="{BE82D91E-B7F3-48AC-82D4-F7D335812E02}">
      <dsp:nvSpPr>
        <dsp:cNvPr id="0" name=""/>
        <dsp:cNvSpPr/>
      </dsp:nvSpPr>
      <dsp:spPr>
        <a:xfrm>
          <a:off x="3758677" y="1882905"/>
          <a:ext cx="1325500" cy="662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100" b="0" i="0" u="none" strike="noStrike" kern="1200" cap="none" normalizeH="0" baseline="0" dirty="0" smtClean="0">
              <a:ln>
                <a:noFill/>
              </a:ln>
              <a:solidFill>
                <a:schemeClr val="tx1"/>
              </a:solidFill>
              <a:effectLst/>
              <a:latin typeface="Times New Roman" pitchFamily="18" charset="0"/>
            </a:rPr>
            <a:t>6</a:t>
          </a:r>
          <a:endParaRPr kumimoji="0" lang="en-US" sz="4100" b="0" i="0" u="none" strike="noStrike" kern="1200" cap="none" normalizeH="0" baseline="0" dirty="0" smtClean="0">
            <a:ln>
              <a:noFill/>
            </a:ln>
            <a:solidFill>
              <a:schemeClr val="tx1"/>
            </a:solidFill>
            <a:effectLst/>
            <a:latin typeface="Times New Roman" pitchFamily="18" charset="0"/>
          </a:endParaRPr>
        </a:p>
      </dsp:txBody>
      <dsp:txXfrm>
        <a:off x="3758677" y="1882905"/>
        <a:ext cx="1325500" cy="662750"/>
      </dsp:txXfrm>
    </dsp:sp>
    <dsp:sp modelId="{8C1F2C57-445C-44F6-A380-854D2A38303C}">
      <dsp:nvSpPr>
        <dsp:cNvPr id="0" name=""/>
        <dsp:cNvSpPr/>
      </dsp:nvSpPr>
      <dsp:spPr>
        <a:xfrm>
          <a:off x="5362533" y="1882905"/>
          <a:ext cx="1325500" cy="662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100" b="0" i="0" u="none" strike="noStrike" kern="1200" cap="none" normalizeH="0" baseline="0" dirty="0" smtClean="0">
              <a:ln>
                <a:noFill/>
              </a:ln>
              <a:solidFill>
                <a:schemeClr val="tx1"/>
              </a:solidFill>
              <a:effectLst/>
              <a:latin typeface="Times New Roman" pitchFamily="18" charset="0"/>
            </a:rPr>
            <a:t>7</a:t>
          </a:r>
          <a:endParaRPr kumimoji="0" lang="en-US" sz="4100" b="0" i="0" u="none" strike="noStrike" kern="1200" cap="none" normalizeH="0" baseline="0" dirty="0" smtClean="0">
            <a:ln>
              <a:noFill/>
            </a:ln>
            <a:solidFill>
              <a:schemeClr val="tx1"/>
            </a:solidFill>
            <a:effectLst/>
            <a:latin typeface="Times New Roman" pitchFamily="18" charset="0"/>
          </a:endParaRPr>
        </a:p>
      </dsp:txBody>
      <dsp:txXfrm>
        <a:off x="5362533" y="1882905"/>
        <a:ext cx="1325500" cy="6627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FF777-EDE4-445B-BFF1-8B2E574865C7}">
      <dsp:nvSpPr>
        <dsp:cNvPr id="0" name=""/>
        <dsp:cNvSpPr/>
      </dsp:nvSpPr>
      <dsp:spPr>
        <a:xfrm>
          <a:off x="5498269" y="1689796"/>
          <a:ext cx="844134" cy="293005"/>
        </a:xfrm>
        <a:custGeom>
          <a:avLst/>
          <a:gdLst/>
          <a:ahLst/>
          <a:cxnLst/>
          <a:rect l="0" t="0" r="0" b="0"/>
          <a:pathLst>
            <a:path>
              <a:moveTo>
                <a:pt x="0" y="0"/>
              </a:moveTo>
              <a:lnTo>
                <a:pt x="0" y="146502"/>
              </a:lnTo>
              <a:lnTo>
                <a:pt x="844134" y="146502"/>
              </a:lnTo>
              <a:lnTo>
                <a:pt x="844134" y="2930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FFB704-7A71-4F67-B584-E884015A948A}">
      <dsp:nvSpPr>
        <dsp:cNvPr id="0" name=""/>
        <dsp:cNvSpPr/>
      </dsp:nvSpPr>
      <dsp:spPr>
        <a:xfrm>
          <a:off x="4654134" y="1689796"/>
          <a:ext cx="844134" cy="293005"/>
        </a:xfrm>
        <a:custGeom>
          <a:avLst/>
          <a:gdLst/>
          <a:ahLst/>
          <a:cxnLst/>
          <a:rect l="0" t="0" r="0" b="0"/>
          <a:pathLst>
            <a:path>
              <a:moveTo>
                <a:pt x="844134" y="0"/>
              </a:moveTo>
              <a:lnTo>
                <a:pt x="844134" y="146502"/>
              </a:lnTo>
              <a:lnTo>
                <a:pt x="0" y="146502"/>
              </a:lnTo>
              <a:lnTo>
                <a:pt x="0" y="2930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D7075A-32EC-4889-8DAD-F92CA121EB23}">
      <dsp:nvSpPr>
        <dsp:cNvPr id="0" name=""/>
        <dsp:cNvSpPr/>
      </dsp:nvSpPr>
      <dsp:spPr>
        <a:xfrm>
          <a:off x="3810000" y="699159"/>
          <a:ext cx="1688269" cy="293005"/>
        </a:xfrm>
        <a:custGeom>
          <a:avLst/>
          <a:gdLst/>
          <a:ahLst/>
          <a:cxnLst/>
          <a:rect l="0" t="0" r="0" b="0"/>
          <a:pathLst>
            <a:path>
              <a:moveTo>
                <a:pt x="0" y="0"/>
              </a:moveTo>
              <a:lnTo>
                <a:pt x="0" y="146502"/>
              </a:lnTo>
              <a:lnTo>
                <a:pt x="1688269" y="146502"/>
              </a:lnTo>
              <a:lnTo>
                <a:pt x="1688269" y="2930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1F308C-C2C3-45B3-A755-A21AD73A4079}">
      <dsp:nvSpPr>
        <dsp:cNvPr id="0" name=""/>
        <dsp:cNvSpPr/>
      </dsp:nvSpPr>
      <dsp:spPr>
        <a:xfrm>
          <a:off x="2121730" y="1689796"/>
          <a:ext cx="844134" cy="293005"/>
        </a:xfrm>
        <a:custGeom>
          <a:avLst/>
          <a:gdLst/>
          <a:ahLst/>
          <a:cxnLst/>
          <a:rect l="0" t="0" r="0" b="0"/>
          <a:pathLst>
            <a:path>
              <a:moveTo>
                <a:pt x="0" y="0"/>
              </a:moveTo>
              <a:lnTo>
                <a:pt x="0" y="146502"/>
              </a:lnTo>
              <a:lnTo>
                <a:pt x="844134" y="146502"/>
              </a:lnTo>
              <a:lnTo>
                <a:pt x="844134" y="2930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5A0A64-DA14-44B5-A484-775659F280FC}">
      <dsp:nvSpPr>
        <dsp:cNvPr id="0" name=""/>
        <dsp:cNvSpPr/>
      </dsp:nvSpPr>
      <dsp:spPr>
        <a:xfrm>
          <a:off x="1277596" y="1689796"/>
          <a:ext cx="844134" cy="293005"/>
        </a:xfrm>
        <a:custGeom>
          <a:avLst/>
          <a:gdLst/>
          <a:ahLst/>
          <a:cxnLst/>
          <a:rect l="0" t="0" r="0" b="0"/>
          <a:pathLst>
            <a:path>
              <a:moveTo>
                <a:pt x="844134" y="0"/>
              </a:moveTo>
              <a:lnTo>
                <a:pt x="844134" y="146502"/>
              </a:lnTo>
              <a:lnTo>
                <a:pt x="0" y="146502"/>
              </a:lnTo>
              <a:lnTo>
                <a:pt x="0" y="2930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71C234-25E5-4C9B-AED2-D93F439626CA}">
      <dsp:nvSpPr>
        <dsp:cNvPr id="0" name=""/>
        <dsp:cNvSpPr/>
      </dsp:nvSpPr>
      <dsp:spPr>
        <a:xfrm>
          <a:off x="2121730" y="699159"/>
          <a:ext cx="1688269" cy="293005"/>
        </a:xfrm>
        <a:custGeom>
          <a:avLst/>
          <a:gdLst/>
          <a:ahLst/>
          <a:cxnLst/>
          <a:rect l="0" t="0" r="0" b="0"/>
          <a:pathLst>
            <a:path>
              <a:moveTo>
                <a:pt x="1688269" y="0"/>
              </a:moveTo>
              <a:lnTo>
                <a:pt x="1688269" y="146502"/>
              </a:lnTo>
              <a:lnTo>
                <a:pt x="0" y="146502"/>
              </a:lnTo>
              <a:lnTo>
                <a:pt x="0" y="2930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35E1F1-F2C3-4C9F-B39C-D8F5167E5DE2}">
      <dsp:nvSpPr>
        <dsp:cNvPr id="0" name=""/>
        <dsp:cNvSpPr/>
      </dsp:nvSpPr>
      <dsp:spPr>
        <a:xfrm>
          <a:off x="3112368" y="1527"/>
          <a:ext cx="1395263" cy="697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300" b="0" i="0" u="none" strike="noStrike" kern="1200" cap="none" normalizeH="0" baseline="0" smtClean="0">
              <a:ln>
                <a:noFill/>
              </a:ln>
              <a:solidFill>
                <a:schemeClr val="tx1"/>
              </a:solidFill>
              <a:effectLst/>
              <a:latin typeface="Times New Roman" pitchFamily="18" charset="0"/>
            </a:rPr>
            <a:t>1</a:t>
          </a:r>
        </a:p>
      </dsp:txBody>
      <dsp:txXfrm>
        <a:off x="3112368" y="1527"/>
        <a:ext cx="1395263" cy="697631"/>
      </dsp:txXfrm>
    </dsp:sp>
    <dsp:sp modelId="{8DEF606B-1316-417C-AE6A-15B6DFDA1454}">
      <dsp:nvSpPr>
        <dsp:cNvPr id="0" name=""/>
        <dsp:cNvSpPr/>
      </dsp:nvSpPr>
      <dsp:spPr>
        <a:xfrm>
          <a:off x="1424099" y="992164"/>
          <a:ext cx="1395263" cy="697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300" b="0" i="0" u="none" strike="noStrike" kern="1200" cap="none" normalizeH="0" baseline="0" smtClean="0">
              <a:ln>
                <a:noFill/>
              </a:ln>
              <a:solidFill>
                <a:schemeClr val="tx1"/>
              </a:solidFill>
              <a:effectLst/>
              <a:latin typeface="Times New Roman" pitchFamily="18" charset="0"/>
            </a:rPr>
            <a:t>2</a:t>
          </a:r>
        </a:p>
      </dsp:txBody>
      <dsp:txXfrm>
        <a:off x="1424099" y="992164"/>
        <a:ext cx="1395263" cy="697631"/>
      </dsp:txXfrm>
    </dsp:sp>
    <dsp:sp modelId="{C0B9C690-3A2F-4188-8174-EA46F06E9D81}">
      <dsp:nvSpPr>
        <dsp:cNvPr id="0" name=""/>
        <dsp:cNvSpPr/>
      </dsp:nvSpPr>
      <dsp:spPr>
        <a:xfrm>
          <a:off x="579964" y="1982801"/>
          <a:ext cx="1395263" cy="697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300" b="0" i="0" u="none" strike="noStrike" kern="1200" cap="none" normalizeH="0" baseline="0" smtClean="0">
              <a:ln>
                <a:noFill/>
              </a:ln>
              <a:solidFill>
                <a:schemeClr val="tx1"/>
              </a:solidFill>
              <a:effectLst/>
              <a:latin typeface="Times New Roman" pitchFamily="18" charset="0"/>
            </a:rPr>
            <a:t>3</a:t>
          </a:r>
        </a:p>
      </dsp:txBody>
      <dsp:txXfrm>
        <a:off x="579964" y="1982801"/>
        <a:ext cx="1395263" cy="697631"/>
      </dsp:txXfrm>
    </dsp:sp>
    <dsp:sp modelId="{9213CE96-9625-4291-A961-6E3319DB236C}">
      <dsp:nvSpPr>
        <dsp:cNvPr id="0" name=""/>
        <dsp:cNvSpPr/>
      </dsp:nvSpPr>
      <dsp:spPr>
        <a:xfrm>
          <a:off x="2268233" y="1982801"/>
          <a:ext cx="1395263" cy="697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300" b="0" i="0" u="none" strike="noStrike" kern="1200" cap="none" normalizeH="0" baseline="0" smtClean="0">
              <a:ln>
                <a:noFill/>
              </a:ln>
              <a:solidFill>
                <a:schemeClr val="tx1"/>
              </a:solidFill>
              <a:effectLst/>
              <a:latin typeface="Times New Roman" pitchFamily="18" charset="0"/>
            </a:rPr>
            <a:t>4</a:t>
          </a:r>
        </a:p>
      </dsp:txBody>
      <dsp:txXfrm>
        <a:off x="2268233" y="1982801"/>
        <a:ext cx="1395263" cy="697631"/>
      </dsp:txXfrm>
    </dsp:sp>
    <dsp:sp modelId="{978E09F2-7DFF-45BF-ABAD-20E5D991EEF9}">
      <dsp:nvSpPr>
        <dsp:cNvPr id="0" name=""/>
        <dsp:cNvSpPr/>
      </dsp:nvSpPr>
      <dsp:spPr>
        <a:xfrm>
          <a:off x="4800637" y="992164"/>
          <a:ext cx="1395263" cy="697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300" b="0" i="0" u="none" strike="noStrike" kern="1200" cap="none" normalizeH="0" baseline="0" dirty="0" smtClean="0">
              <a:ln>
                <a:noFill/>
              </a:ln>
              <a:solidFill>
                <a:schemeClr val="tx1"/>
              </a:solidFill>
              <a:effectLst/>
              <a:latin typeface="Times New Roman" pitchFamily="18" charset="0"/>
            </a:rPr>
            <a:t>5</a:t>
          </a:r>
          <a:endParaRPr kumimoji="0" lang="en-US" sz="4300" b="0" i="0" u="none" strike="noStrike" kern="1200" cap="none" normalizeH="0" baseline="0" dirty="0" smtClean="0">
            <a:ln>
              <a:noFill/>
            </a:ln>
            <a:solidFill>
              <a:schemeClr val="tx1"/>
            </a:solidFill>
            <a:effectLst/>
            <a:latin typeface="Times New Roman" pitchFamily="18" charset="0"/>
          </a:endParaRPr>
        </a:p>
      </dsp:txBody>
      <dsp:txXfrm>
        <a:off x="4800637" y="992164"/>
        <a:ext cx="1395263" cy="697631"/>
      </dsp:txXfrm>
    </dsp:sp>
    <dsp:sp modelId="{7A7FC9FA-4B6D-4A04-83A7-5D51991F60AF}">
      <dsp:nvSpPr>
        <dsp:cNvPr id="0" name=""/>
        <dsp:cNvSpPr/>
      </dsp:nvSpPr>
      <dsp:spPr>
        <a:xfrm>
          <a:off x="3956502" y="1982801"/>
          <a:ext cx="1395263" cy="697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300" b="0" i="0" u="none" strike="noStrike" kern="1200" cap="none" normalizeH="0" baseline="0" dirty="0" smtClean="0">
              <a:ln>
                <a:noFill/>
              </a:ln>
              <a:solidFill>
                <a:schemeClr val="tx1"/>
              </a:solidFill>
              <a:effectLst/>
              <a:latin typeface="Times New Roman" pitchFamily="18" charset="0"/>
            </a:rPr>
            <a:t>6</a:t>
          </a:r>
          <a:endParaRPr kumimoji="0" lang="en-US" sz="4300" b="0" i="0" u="none" strike="noStrike" kern="1200" cap="none" normalizeH="0" baseline="0" dirty="0" smtClean="0">
            <a:ln>
              <a:noFill/>
            </a:ln>
            <a:solidFill>
              <a:schemeClr val="tx1"/>
            </a:solidFill>
            <a:effectLst/>
            <a:latin typeface="Times New Roman" pitchFamily="18" charset="0"/>
          </a:endParaRPr>
        </a:p>
      </dsp:txBody>
      <dsp:txXfrm>
        <a:off x="3956502" y="1982801"/>
        <a:ext cx="1395263" cy="697631"/>
      </dsp:txXfrm>
    </dsp:sp>
    <dsp:sp modelId="{3AA3E211-62B4-4848-B739-9C6C6E3588DA}">
      <dsp:nvSpPr>
        <dsp:cNvPr id="0" name=""/>
        <dsp:cNvSpPr/>
      </dsp:nvSpPr>
      <dsp:spPr>
        <a:xfrm>
          <a:off x="5644771" y="1982801"/>
          <a:ext cx="1395263" cy="6976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300" b="0" i="0" u="none" strike="noStrike" kern="1200" cap="none" normalizeH="0" baseline="0" dirty="0" smtClean="0">
              <a:ln>
                <a:noFill/>
              </a:ln>
              <a:solidFill>
                <a:schemeClr val="tx1"/>
              </a:solidFill>
              <a:effectLst/>
              <a:latin typeface="Times New Roman" pitchFamily="18" charset="0"/>
            </a:rPr>
            <a:t>7</a:t>
          </a:r>
          <a:endParaRPr kumimoji="0" lang="en-US" sz="4300" b="0" i="0" u="none" strike="noStrike" kern="1200" cap="none" normalizeH="0" baseline="0" dirty="0" smtClean="0">
            <a:ln>
              <a:noFill/>
            </a:ln>
            <a:solidFill>
              <a:schemeClr val="tx1"/>
            </a:solidFill>
            <a:effectLst/>
            <a:latin typeface="Times New Roman" pitchFamily="18" charset="0"/>
          </a:endParaRPr>
        </a:p>
      </dsp:txBody>
      <dsp:txXfrm>
        <a:off x="5644771" y="1982801"/>
        <a:ext cx="1395263" cy="69763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71683"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71684"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71685"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B1EFCBEC-5890-40EF-983F-B6055A3A6C57}" type="slidenum">
              <a:rPr lang="en-US"/>
              <a:pPr>
                <a:defRPr/>
              </a:pPr>
              <a:t>‹#›</a:t>
            </a:fld>
            <a:endParaRPr lang="en-US"/>
          </a:p>
        </p:txBody>
      </p:sp>
    </p:spTree>
    <p:extLst>
      <p:ext uri="{BB962C8B-B14F-4D97-AF65-F5344CB8AC3E}">
        <p14:creationId xmlns:p14="http://schemas.microsoft.com/office/powerpoint/2010/main" val="3774701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vl1pPr>
          </a:lstStyle>
          <a:p>
            <a:pPr>
              <a:defRPr/>
            </a:pPr>
            <a:endParaRPr lang="en-US"/>
          </a:p>
        </p:txBody>
      </p:sp>
      <p:sp>
        <p:nvSpPr>
          <p:cNvPr id="3584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vl1pPr>
          </a:lstStyle>
          <a:p>
            <a:pPr>
              <a:defRPr/>
            </a:pPr>
            <a:endParaRPr lang="en-US"/>
          </a:p>
        </p:txBody>
      </p:sp>
      <p:sp>
        <p:nvSpPr>
          <p:cNvPr id="3174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vl1pPr>
          </a:lstStyle>
          <a:p>
            <a:pPr>
              <a:defRPr/>
            </a:pPr>
            <a:endParaRPr lang="en-US"/>
          </a:p>
        </p:txBody>
      </p:sp>
      <p:sp>
        <p:nvSpPr>
          <p:cNvPr id="3584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vl1pPr>
          </a:lstStyle>
          <a:p>
            <a:pPr>
              <a:defRPr/>
            </a:pPr>
            <a:fld id="{04AEEED0-06E6-41A5-A8A5-C0EF2377247E}" type="slidenum">
              <a:rPr lang="en-US"/>
              <a:pPr>
                <a:defRPr/>
              </a:pPr>
              <a:t>‹#›</a:t>
            </a:fld>
            <a:endParaRPr lang="en-US"/>
          </a:p>
        </p:txBody>
      </p:sp>
    </p:spTree>
    <p:extLst>
      <p:ext uri="{BB962C8B-B14F-4D97-AF65-F5344CB8AC3E}">
        <p14:creationId xmlns:p14="http://schemas.microsoft.com/office/powerpoint/2010/main" val="4489236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9ADCC2F5-C9BE-49E9-ABEC-6068E2DEF2FD}" type="slidenum">
              <a:rPr lang="en-US" sz="1300" smtClean="0"/>
              <a:pPr/>
              <a:t>1</a:t>
            </a:fld>
            <a:endParaRPr lang="en-US" sz="130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75964E37-7327-4551-A030-B2E0A78C2DA7}" type="slidenum">
              <a:rPr lang="en-US" sz="1300" smtClean="0"/>
              <a:pPr/>
              <a:t>10</a:t>
            </a:fld>
            <a:endParaRPr lang="en-US" sz="130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433DFCA8-3F98-4C25-8A2F-BA71614E4ABA}" type="slidenum">
              <a:rPr lang="en-US" sz="1300" smtClean="0"/>
              <a:pPr/>
              <a:t>11</a:t>
            </a:fld>
            <a:endParaRPr lang="en-US" sz="130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19144972-19E9-4C14-99ED-0D844105A44F}" type="slidenum">
              <a:rPr lang="en-US" sz="1300" smtClean="0"/>
              <a:pPr/>
              <a:t>12</a:t>
            </a:fld>
            <a:endParaRPr lang="en-US" sz="13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9C07FE5E-AB36-476D-BA28-23C592060645}" type="slidenum">
              <a:rPr lang="en-US" sz="1300" smtClean="0"/>
              <a:pPr/>
              <a:t>13</a:t>
            </a:fld>
            <a:endParaRPr lang="en-US" sz="130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D762CAD4-64B5-4C17-BDA6-2BB0B9061B8E}" type="slidenum">
              <a:rPr lang="en-US" sz="1300" smtClean="0"/>
              <a:pPr/>
              <a:t>14</a:t>
            </a:fld>
            <a:endParaRPr lang="en-US" sz="130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75B844CB-470E-4F96-8760-F6BBBD6F91B8}" type="slidenum">
              <a:rPr lang="en-US" sz="1300" smtClean="0"/>
              <a:pPr/>
              <a:t>15</a:t>
            </a:fld>
            <a:endParaRPr lang="en-US" sz="1300"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2300E32C-F61B-45DD-BD6F-EE1234938677}" type="slidenum">
              <a:rPr lang="en-US" sz="1300" smtClean="0"/>
              <a:pPr/>
              <a:t>16</a:t>
            </a:fld>
            <a:endParaRPr lang="en-US" sz="13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31C1C764-19A2-4EE7-AAA7-69569375411A}" type="slidenum">
              <a:rPr lang="en-US" sz="1300" smtClean="0"/>
              <a:pPr/>
              <a:t>17</a:t>
            </a:fld>
            <a:endParaRPr lang="en-US" sz="130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EFCD76AA-CFB0-437F-817E-042603EEB7B0}" type="slidenum">
              <a:rPr lang="en-US" sz="1300" smtClean="0"/>
              <a:pPr/>
              <a:t>18</a:t>
            </a:fld>
            <a:endParaRPr lang="en-US" sz="13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8780315C-73D3-432D-99C2-61B17B39AC72}" type="slidenum">
              <a:rPr lang="en-US" sz="1300" smtClean="0"/>
              <a:pPr/>
              <a:t>19</a:t>
            </a:fld>
            <a:endParaRPr lang="en-US" sz="130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79510811-8B35-4C29-8315-C98C6F1957D8}" type="slidenum">
              <a:rPr lang="en-US" sz="1300" smtClean="0"/>
              <a:pPr/>
              <a:t>2</a:t>
            </a:fld>
            <a:endParaRPr lang="en-US" sz="13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24BF99C7-508C-4C8A-A524-F32B85DC2E6C}" type="slidenum">
              <a:rPr lang="en-US" sz="1300" smtClean="0"/>
              <a:pPr/>
              <a:t>20</a:t>
            </a:fld>
            <a:endParaRPr lang="en-US" sz="130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A1465546-98E1-4678-B841-A49C314AF5CF}" type="slidenum">
              <a:rPr lang="en-US" sz="1300" smtClean="0"/>
              <a:pPr/>
              <a:t>21</a:t>
            </a:fld>
            <a:endParaRPr lang="en-US" sz="130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90E14F09-D1FA-4588-82CA-DFB64036172D}" type="slidenum">
              <a:rPr lang="en-US" sz="1300" smtClean="0"/>
              <a:pPr/>
              <a:t>22</a:t>
            </a:fld>
            <a:endParaRPr lang="en-US" sz="130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53D9193A-8558-4973-A7D7-5877DA085060}" type="slidenum">
              <a:rPr lang="en-US" sz="1300" smtClean="0"/>
              <a:pPr/>
              <a:t>23</a:t>
            </a:fld>
            <a:endParaRPr lang="en-US" sz="130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5CB49A37-2837-43E5-884F-CFECEBFD18AA}" type="slidenum">
              <a:rPr lang="en-US" sz="1300" smtClean="0"/>
              <a:pPr/>
              <a:t>24</a:t>
            </a:fld>
            <a:endParaRPr lang="en-US" sz="130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FDD9C327-2C70-485A-B7A0-4BFB5254C9A3}" type="slidenum">
              <a:rPr lang="en-US" sz="1300" smtClean="0"/>
              <a:pPr/>
              <a:t>25</a:t>
            </a:fld>
            <a:endParaRPr lang="en-US" sz="130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88BF53A-AE5A-4A62-BC19-7F1DF17FE0DF}" type="slidenum">
              <a:rPr lang="en-US">
                <a:solidFill>
                  <a:prstClr val="black"/>
                </a:solidFill>
              </a:rPr>
              <a:pPr/>
              <a:t>26</a:t>
            </a:fld>
            <a:endParaRPr lang="en-US">
              <a:solidFill>
                <a:prstClr val="black"/>
              </a:solidFill>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AF4F077-47FE-44DB-9980-20940CF9DF8D}" type="slidenum">
              <a:rPr lang="en-US">
                <a:solidFill>
                  <a:prstClr val="black"/>
                </a:solidFill>
              </a:rPr>
              <a:pPr/>
              <a:t>27</a:t>
            </a:fld>
            <a:endParaRPr lang="en-US">
              <a:solidFill>
                <a:prstClr val="black"/>
              </a:solidFill>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14CD3B-5300-4463-B0F6-00764F410E15}" type="slidenum">
              <a:rPr lang="en-US">
                <a:solidFill>
                  <a:prstClr val="black"/>
                </a:solidFill>
              </a:rPr>
              <a:pPr/>
              <a:t>28</a:t>
            </a:fld>
            <a:endParaRPr lang="en-US">
              <a:solidFill>
                <a:prstClr val="black"/>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CEE91BF-7710-4309-86C5-1447F4612FE9}" type="slidenum">
              <a:rPr lang="en-US">
                <a:solidFill>
                  <a:prstClr val="black"/>
                </a:solidFill>
              </a:rPr>
              <a:pPr/>
              <a:t>29</a:t>
            </a:fld>
            <a:endParaRPr lang="en-US">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57457D1B-C13E-4ED6-9303-34F7041B4DBD}" type="slidenum">
              <a:rPr lang="en-US" sz="1300" smtClean="0"/>
              <a:pPr/>
              <a:t>3</a:t>
            </a:fld>
            <a:endParaRPr lang="en-US" sz="13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18613F7-D813-4AB4-883F-1F346ED28047}" type="slidenum">
              <a:rPr lang="en-US">
                <a:solidFill>
                  <a:prstClr val="black"/>
                </a:solidFill>
              </a:rPr>
              <a:pPr/>
              <a:t>30</a:t>
            </a:fld>
            <a:endParaRPr lang="en-US">
              <a:solidFill>
                <a:prstClr val="black"/>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C57B050-BE02-4C8D-9876-0514BA2A772E}" type="slidenum">
              <a:rPr lang="en-US">
                <a:solidFill>
                  <a:prstClr val="black"/>
                </a:solidFill>
              </a:rPr>
              <a:pPr/>
              <a:t>31</a:t>
            </a:fld>
            <a:endParaRPr lang="en-US">
              <a:solidFill>
                <a:prstClr val="black"/>
              </a:solidFill>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A7E4B7A-D0E1-45F3-AAF9-A810A7EDE9AB}" type="slidenum">
              <a:rPr lang="en-US">
                <a:solidFill>
                  <a:prstClr val="black"/>
                </a:solidFill>
              </a:rPr>
              <a:pPr/>
              <a:t>32</a:t>
            </a:fld>
            <a:endParaRPr lang="en-US">
              <a:solidFill>
                <a:prstClr val="black"/>
              </a:solidFill>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C429987-80A4-4229-B94D-1E8CF90D353E}" type="slidenum">
              <a:rPr lang="en-US">
                <a:solidFill>
                  <a:prstClr val="black"/>
                </a:solidFill>
              </a:rPr>
              <a:pPr/>
              <a:t>33</a:t>
            </a:fld>
            <a:endParaRPr lang="en-US">
              <a:solidFill>
                <a:prstClr val="black"/>
              </a:solidFill>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5123570-AB08-4F42-9DB9-C377012C0FB8}" type="slidenum">
              <a:rPr lang="en-US">
                <a:solidFill>
                  <a:prstClr val="black"/>
                </a:solidFill>
              </a:rPr>
              <a:pPr/>
              <a:t>34</a:t>
            </a:fld>
            <a:endParaRPr lang="en-US">
              <a:solidFill>
                <a:prstClr val="black"/>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9F299CC-0BF3-4B12-8CFA-EDB63894550B}" type="slidenum">
              <a:rPr lang="en-US">
                <a:solidFill>
                  <a:prstClr val="black"/>
                </a:solidFill>
              </a:rPr>
              <a:pPr/>
              <a:t>35</a:t>
            </a:fld>
            <a:endParaRPr lang="en-US">
              <a:solidFill>
                <a:prstClr val="black"/>
              </a:solidFill>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1D1BE4B-2D96-42EE-ACE1-C908E31F8136}" type="slidenum">
              <a:rPr lang="en-US">
                <a:solidFill>
                  <a:prstClr val="black"/>
                </a:solidFill>
              </a:rPr>
              <a:pPr/>
              <a:t>36</a:t>
            </a:fld>
            <a:endParaRPr lang="en-US">
              <a:solidFill>
                <a:prstClr val="black"/>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0DDDD4C-BDCC-41DE-A39A-F36983450E48}" type="slidenum">
              <a:rPr lang="en-US">
                <a:solidFill>
                  <a:prstClr val="black"/>
                </a:solidFill>
              </a:rPr>
              <a:pPr/>
              <a:t>37</a:t>
            </a:fld>
            <a:endParaRPr lang="en-US">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0CC75B-596A-4F76-A202-7CEFB3DBAAFF}" type="slidenum">
              <a:rPr lang="en-US">
                <a:solidFill>
                  <a:prstClr val="black"/>
                </a:solidFill>
              </a:rPr>
              <a:pPr/>
              <a:t>38</a:t>
            </a:fld>
            <a:endParaRPr lang="en-US">
              <a:solidFill>
                <a:prstClr val="black"/>
              </a:solidFill>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CD4B6DA-47DF-49A6-BDEB-9335ADB3ED0A}" type="slidenum">
              <a:rPr lang="en-US">
                <a:solidFill>
                  <a:prstClr val="black"/>
                </a:solidFill>
              </a:rPr>
              <a:pPr/>
              <a:t>39</a:t>
            </a:fld>
            <a:endParaRPr lang="en-US">
              <a:solidFill>
                <a:prstClr val="black"/>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05C723CC-AB31-4EF6-9659-2466FDB687DA}" type="slidenum">
              <a:rPr lang="en-US" sz="1300" smtClean="0"/>
              <a:pPr/>
              <a:t>4</a:t>
            </a:fld>
            <a:endParaRPr lang="en-US" sz="130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5A8EBAD-E9E5-46AF-8529-C9C3D380090A}" type="slidenum">
              <a:rPr lang="en-US">
                <a:solidFill>
                  <a:prstClr val="black"/>
                </a:solidFill>
              </a:rPr>
              <a:pPr/>
              <a:t>40</a:t>
            </a:fld>
            <a:endParaRPr lang="en-US">
              <a:solidFill>
                <a:prstClr val="black"/>
              </a:solidFill>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FE1B017-B150-4B80-B00A-7A9A5D362C4F}" type="slidenum">
              <a:rPr lang="en-US">
                <a:solidFill>
                  <a:prstClr val="black"/>
                </a:solidFill>
              </a:rPr>
              <a:pPr/>
              <a:t>41</a:t>
            </a:fld>
            <a:endParaRPr lang="en-US">
              <a:solidFill>
                <a:prstClr val="black"/>
              </a:solidFill>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82970A6-3653-45DD-96A0-58E2EE573578}" type="slidenum">
              <a:rPr lang="en-US">
                <a:solidFill>
                  <a:prstClr val="black"/>
                </a:solidFill>
              </a:rPr>
              <a:pPr/>
              <a:t>42</a:t>
            </a:fld>
            <a:endParaRPr lang="en-US">
              <a:solidFill>
                <a:prstClr val="black"/>
              </a:solidFill>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CE216EA-5EC7-4892-BEB3-F8C5D00BDE25}" type="slidenum">
              <a:rPr lang="en-US">
                <a:solidFill>
                  <a:prstClr val="black"/>
                </a:solidFill>
              </a:rPr>
              <a:pPr/>
              <a:t>43</a:t>
            </a:fld>
            <a:endParaRPr lang="en-US">
              <a:solidFill>
                <a:prstClr val="black"/>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0A2E5F3-36FD-4836-A5D3-40EAB69AE723}" type="slidenum">
              <a:rPr lang="en-US">
                <a:solidFill>
                  <a:prstClr val="black"/>
                </a:solidFill>
              </a:rPr>
              <a:pPr/>
              <a:t>44</a:t>
            </a:fld>
            <a:endParaRPr lang="en-US">
              <a:solidFill>
                <a:prstClr val="black"/>
              </a:solidFill>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F2765AD-5FD9-444A-BEA9-2B6C43733F09}" type="slidenum">
              <a:rPr lang="en-US">
                <a:solidFill>
                  <a:prstClr val="black"/>
                </a:solidFill>
              </a:rPr>
              <a:pPr/>
              <a:t>45</a:t>
            </a:fld>
            <a:endParaRPr lang="en-US">
              <a:solidFill>
                <a:prstClr val="black"/>
              </a:solidFill>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9C8C442-22FB-48A9-9437-20C37DE996EC}" type="slidenum">
              <a:rPr lang="en-US">
                <a:solidFill>
                  <a:prstClr val="black"/>
                </a:solidFill>
              </a:rPr>
              <a:pPr/>
              <a:t>46</a:t>
            </a:fld>
            <a:endParaRPr lang="en-US">
              <a:solidFill>
                <a:prstClr val="black"/>
              </a:solidFill>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E1A86F3-115C-4C7D-8A0A-088BF3E7A001}" type="slidenum">
              <a:rPr lang="en-US">
                <a:solidFill>
                  <a:prstClr val="black"/>
                </a:solidFill>
              </a:rPr>
              <a:pPr/>
              <a:t>47</a:t>
            </a:fld>
            <a:endParaRPr lang="en-US">
              <a:solidFill>
                <a:prstClr val="black"/>
              </a:solidFill>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C12F9B2-A8ED-48A6-907C-5A522951A55B}" type="slidenum">
              <a:rPr lang="en-US">
                <a:solidFill>
                  <a:prstClr val="black"/>
                </a:solidFill>
              </a:rPr>
              <a:pPr/>
              <a:t>48</a:t>
            </a:fld>
            <a:endParaRPr lang="en-US">
              <a:solidFill>
                <a:prstClr val="black"/>
              </a:solidFill>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B0A40E7-0989-405D-BA7D-5402B5A20BF9}" type="slidenum">
              <a:rPr lang="en-US">
                <a:solidFill>
                  <a:prstClr val="black"/>
                </a:solidFill>
              </a:rPr>
              <a:pPr/>
              <a:t>49</a:t>
            </a:fld>
            <a:endParaRPr lang="en-US">
              <a:solidFill>
                <a:prstClr val="black"/>
              </a:solidFill>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324762E0-B8AE-4132-9DA3-52C5A3966181}" type="slidenum">
              <a:rPr lang="en-US" sz="1300" smtClean="0"/>
              <a:pPr/>
              <a:t>5</a:t>
            </a:fld>
            <a:endParaRPr lang="en-US" sz="13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1333F4B-9018-478E-9CAC-653C7A3E1547}" type="slidenum">
              <a:rPr lang="en-US">
                <a:solidFill>
                  <a:prstClr val="black"/>
                </a:solidFill>
              </a:rPr>
              <a:pPr/>
              <a:t>50</a:t>
            </a:fld>
            <a:endParaRPr lang="en-US">
              <a:solidFill>
                <a:prstClr val="black"/>
              </a:solidFill>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6C0B9CF-68A2-42FE-A81E-21223C1CEE24}" type="slidenum">
              <a:rPr lang="en-US">
                <a:solidFill>
                  <a:prstClr val="black"/>
                </a:solidFill>
              </a:rPr>
              <a:pPr/>
              <a:t>51</a:t>
            </a:fld>
            <a:endParaRPr lang="en-US">
              <a:solidFill>
                <a:prstClr val="black"/>
              </a:solidFill>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CA6FE3D-72DB-4A57-B2E1-C7B46AFBC957}" type="slidenum">
              <a:rPr lang="en-US">
                <a:solidFill>
                  <a:prstClr val="black"/>
                </a:solidFill>
              </a:rPr>
              <a:pPr/>
              <a:t>52</a:t>
            </a:fld>
            <a:endParaRPr lang="en-US">
              <a:solidFill>
                <a:prstClr val="black"/>
              </a:solidFill>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CE5673C-6636-4150-A20A-BEA857E41FC9}" type="slidenum">
              <a:rPr lang="en-US">
                <a:solidFill>
                  <a:prstClr val="black"/>
                </a:solidFill>
              </a:rPr>
              <a:pPr/>
              <a:t>53</a:t>
            </a:fld>
            <a:endParaRPr lang="en-US">
              <a:solidFill>
                <a:prstClr val="black"/>
              </a:solidFill>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BFB3C7-43F1-4E4B-BA04-77B443038628}" type="slidenum">
              <a:rPr lang="en-US">
                <a:solidFill>
                  <a:prstClr val="black"/>
                </a:solidFill>
              </a:rPr>
              <a:pPr/>
              <a:t>54</a:t>
            </a:fld>
            <a:endParaRPr lang="en-US">
              <a:solidFill>
                <a:prstClr val="black"/>
              </a:solidFill>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F439DFB-AA3F-48C1-9118-38CF4B00DF26}" type="slidenum">
              <a:rPr lang="en-US">
                <a:solidFill>
                  <a:prstClr val="black"/>
                </a:solidFill>
              </a:rPr>
              <a:pPr/>
              <a:t>55</a:t>
            </a:fld>
            <a:endParaRPr lang="en-US">
              <a:solidFill>
                <a:prstClr val="black"/>
              </a:solidFill>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D1BA9D3-7AF8-432F-AD55-F8EB73367990}" type="slidenum">
              <a:rPr lang="en-US">
                <a:solidFill>
                  <a:prstClr val="black"/>
                </a:solidFill>
              </a:rPr>
              <a:pPr/>
              <a:t>56</a:t>
            </a:fld>
            <a:endParaRPr lang="en-US">
              <a:solidFill>
                <a:prstClr val="black"/>
              </a:solidFill>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B9CDCCD-320E-4EDC-8AD7-7BC08B33BD56}" type="slidenum">
              <a:rPr lang="en-US">
                <a:solidFill>
                  <a:prstClr val="black"/>
                </a:solidFill>
              </a:rPr>
              <a:pPr/>
              <a:t>57</a:t>
            </a:fld>
            <a:endParaRPr lang="en-US">
              <a:solidFill>
                <a:prstClr val="black"/>
              </a:solidFill>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9A31448E-A8AA-4D86-965A-DC2B6B306948}" type="slidenum">
              <a:rPr lang="en-US" sz="1300" smtClean="0"/>
              <a:pPr/>
              <a:t>6</a:t>
            </a:fld>
            <a:endParaRPr lang="en-US" sz="130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B472441E-65EE-4F81-A031-3D11D153D3BA}" type="slidenum">
              <a:rPr lang="en-US" sz="1300" smtClean="0"/>
              <a:pPr/>
              <a:t>7</a:t>
            </a:fld>
            <a:endParaRPr lang="en-US" sz="130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3CC9858E-DDDC-4264-8E2E-EFBA612102ED}" type="slidenum">
              <a:rPr lang="en-US" sz="1300" smtClean="0"/>
              <a:pPr/>
              <a:t>8</a:t>
            </a:fld>
            <a:endParaRPr lang="en-US" sz="130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fld id="{01B82E7C-9949-4D7A-8B5A-DE3FD41096C7}" type="slidenum">
              <a:rPr lang="en-US" sz="1300" smtClean="0"/>
              <a:pPr/>
              <a:t>9</a:t>
            </a:fld>
            <a:endParaRPr lang="en-US" sz="130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ADD450-866C-461F-B91D-DB374F6B61D0}" type="slidenum">
              <a:rPr lang="en-US"/>
              <a:pPr>
                <a:defRPr/>
              </a:pPr>
              <a:t>‹#›</a:t>
            </a:fld>
            <a:endParaRPr lang="en-US"/>
          </a:p>
        </p:txBody>
      </p:sp>
    </p:spTree>
    <p:extLst>
      <p:ext uri="{BB962C8B-B14F-4D97-AF65-F5344CB8AC3E}">
        <p14:creationId xmlns:p14="http://schemas.microsoft.com/office/powerpoint/2010/main" val="330042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35E924-610C-449C-AD49-E67FCA42B928}" type="slidenum">
              <a:rPr lang="en-US"/>
              <a:pPr>
                <a:defRPr/>
              </a:pPr>
              <a:t>‹#›</a:t>
            </a:fld>
            <a:endParaRPr lang="en-US"/>
          </a:p>
        </p:txBody>
      </p:sp>
    </p:spTree>
    <p:extLst>
      <p:ext uri="{BB962C8B-B14F-4D97-AF65-F5344CB8AC3E}">
        <p14:creationId xmlns:p14="http://schemas.microsoft.com/office/powerpoint/2010/main" val="200302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D8F6D6-F015-400D-A859-F3C1547D9A2C}" type="slidenum">
              <a:rPr lang="en-US"/>
              <a:pPr>
                <a:defRPr/>
              </a:pPr>
              <a:t>‹#›</a:t>
            </a:fld>
            <a:endParaRPr lang="en-US"/>
          </a:p>
        </p:txBody>
      </p:sp>
    </p:spTree>
    <p:extLst>
      <p:ext uri="{BB962C8B-B14F-4D97-AF65-F5344CB8AC3E}">
        <p14:creationId xmlns:p14="http://schemas.microsoft.com/office/powerpoint/2010/main" val="2962288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7DFEF74-D9A3-4E37-89DE-A656BB4DAB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750763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2DB15A-A7D0-4146-A65F-3CB9F320DB5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03585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E4613C-472D-4276-8D9E-CD6C961A574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3987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26C0B63-DD9E-4FE4-838F-7B41B09B44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7256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CD8CF59-1143-4A96-8811-D5CE8431E4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3192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46548BA-0B84-44B4-A20A-47B8B55F542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43838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530804-1027-440A-BA69-8565A9C9B8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5795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D2CA62A-D549-486E-8F7B-724C5852A7D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29967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51408-C408-4D4D-9280-F1F3106EFEBC}" type="slidenum">
              <a:rPr lang="en-US"/>
              <a:pPr>
                <a:defRPr/>
              </a:pPr>
              <a:t>‹#›</a:t>
            </a:fld>
            <a:endParaRPr lang="en-US"/>
          </a:p>
        </p:txBody>
      </p:sp>
    </p:spTree>
    <p:extLst>
      <p:ext uri="{BB962C8B-B14F-4D97-AF65-F5344CB8AC3E}">
        <p14:creationId xmlns:p14="http://schemas.microsoft.com/office/powerpoint/2010/main" val="3489592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590E19E-1FED-4EFF-BD77-CA1695D6815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283564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07EA095-C0D2-4891-B0BD-92A377C9BC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28805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69AADD-AC9C-4CC2-BA8E-078A4D5F00A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623873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BE47288-7A91-45D5-8352-F1F4B833ED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3712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C87F10-27CF-4B25-B2F3-8DD850EC263F}" type="slidenum">
              <a:rPr lang="en-US"/>
              <a:pPr>
                <a:defRPr/>
              </a:pPr>
              <a:t>‹#›</a:t>
            </a:fld>
            <a:endParaRPr lang="en-US"/>
          </a:p>
        </p:txBody>
      </p:sp>
    </p:spTree>
    <p:extLst>
      <p:ext uri="{BB962C8B-B14F-4D97-AF65-F5344CB8AC3E}">
        <p14:creationId xmlns:p14="http://schemas.microsoft.com/office/powerpoint/2010/main" val="1994280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E97739B-5762-4DBF-8C68-6865DEDA5453}" type="slidenum">
              <a:rPr lang="en-US"/>
              <a:pPr>
                <a:defRPr/>
              </a:pPr>
              <a:t>‹#›</a:t>
            </a:fld>
            <a:endParaRPr lang="en-US"/>
          </a:p>
        </p:txBody>
      </p:sp>
    </p:spTree>
    <p:extLst>
      <p:ext uri="{BB962C8B-B14F-4D97-AF65-F5344CB8AC3E}">
        <p14:creationId xmlns:p14="http://schemas.microsoft.com/office/powerpoint/2010/main" val="3940797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A519453-8D7F-4A1B-870B-1FF12D816F37}" type="slidenum">
              <a:rPr lang="en-US"/>
              <a:pPr>
                <a:defRPr/>
              </a:pPr>
              <a:t>‹#›</a:t>
            </a:fld>
            <a:endParaRPr lang="en-US"/>
          </a:p>
        </p:txBody>
      </p:sp>
    </p:spTree>
    <p:extLst>
      <p:ext uri="{BB962C8B-B14F-4D97-AF65-F5344CB8AC3E}">
        <p14:creationId xmlns:p14="http://schemas.microsoft.com/office/powerpoint/2010/main" val="2070770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7473651-C4A5-4794-BCEA-3864E107E95C}" type="slidenum">
              <a:rPr lang="en-US"/>
              <a:pPr>
                <a:defRPr/>
              </a:pPr>
              <a:t>‹#›</a:t>
            </a:fld>
            <a:endParaRPr lang="en-US"/>
          </a:p>
        </p:txBody>
      </p:sp>
    </p:spTree>
    <p:extLst>
      <p:ext uri="{BB962C8B-B14F-4D97-AF65-F5344CB8AC3E}">
        <p14:creationId xmlns:p14="http://schemas.microsoft.com/office/powerpoint/2010/main" val="118702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4086AEF-8F10-4205-9EFC-BFAC4328CD5E}" type="slidenum">
              <a:rPr lang="en-US"/>
              <a:pPr>
                <a:defRPr/>
              </a:pPr>
              <a:t>‹#›</a:t>
            </a:fld>
            <a:endParaRPr lang="en-US"/>
          </a:p>
        </p:txBody>
      </p:sp>
    </p:spTree>
    <p:extLst>
      <p:ext uri="{BB962C8B-B14F-4D97-AF65-F5344CB8AC3E}">
        <p14:creationId xmlns:p14="http://schemas.microsoft.com/office/powerpoint/2010/main" val="2429101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B69015-87C7-430A-B77D-1CFFB4C24228}" type="slidenum">
              <a:rPr lang="en-US"/>
              <a:pPr>
                <a:defRPr/>
              </a:pPr>
              <a:t>‹#›</a:t>
            </a:fld>
            <a:endParaRPr lang="en-US"/>
          </a:p>
        </p:txBody>
      </p:sp>
    </p:spTree>
    <p:extLst>
      <p:ext uri="{BB962C8B-B14F-4D97-AF65-F5344CB8AC3E}">
        <p14:creationId xmlns:p14="http://schemas.microsoft.com/office/powerpoint/2010/main" val="1743418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EA2523-3B5D-4AB1-9278-9C9824FE4A4E}" type="slidenum">
              <a:rPr lang="en-US"/>
              <a:pPr>
                <a:defRPr/>
              </a:pPr>
              <a:t>‹#›</a:t>
            </a:fld>
            <a:endParaRPr lang="en-US"/>
          </a:p>
        </p:txBody>
      </p:sp>
    </p:spTree>
    <p:extLst>
      <p:ext uri="{BB962C8B-B14F-4D97-AF65-F5344CB8AC3E}">
        <p14:creationId xmlns:p14="http://schemas.microsoft.com/office/powerpoint/2010/main" val="1510358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813B965-2927-4BA4-864D-7E2CE81DC89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solidFill>
                <a:srgbClr val="000000"/>
              </a:solidFill>
              <a:latin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D3E595F-01E0-4AD7-8C13-61FC7A727DCE}" type="slidenum">
              <a:rPr lang="en-US">
                <a:solidFill>
                  <a:srgbClr val="000000"/>
                </a:solidFill>
                <a:latin typeface="Arial" charset="0"/>
              </a:rPr>
              <a:pPr>
                <a:defRPr/>
              </a:pPr>
              <a:t>‹#›</a:t>
            </a:fld>
            <a:endParaRPr lang="en-US">
              <a:solidFill>
                <a:srgbClr val="000000"/>
              </a:solidFill>
              <a:latin typeface="Arial" charset="0"/>
            </a:endParaRPr>
          </a:p>
        </p:txBody>
      </p:sp>
    </p:spTree>
    <p:extLst>
      <p:ext uri="{BB962C8B-B14F-4D97-AF65-F5344CB8AC3E}">
        <p14:creationId xmlns:p14="http://schemas.microsoft.com/office/powerpoint/2010/main" val="3585588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5.png"/><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image" Target="../media/image5.png"/><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6.png"/><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5.xml"/><Relationship Id="rId7" Type="http://schemas.openxmlformats.org/officeDocument/2006/relationships/tags" Target="../tags/tag39.xml"/><Relationship Id="rId12" Type="http://schemas.openxmlformats.org/officeDocument/2006/relationships/image" Target="../media/image7.wmf"/><Relationship Id="rId2" Type="http://schemas.openxmlformats.org/officeDocument/2006/relationships/tags" Target="../tags/tag34.xml"/><Relationship Id="rId1" Type="http://schemas.openxmlformats.org/officeDocument/2006/relationships/vmlDrawing" Target="../drawings/vmlDrawing1.vml"/><Relationship Id="rId6" Type="http://schemas.openxmlformats.org/officeDocument/2006/relationships/tags" Target="../tags/tag38.xml"/><Relationship Id="rId11" Type="http://schemas.openxmlformats.org/officeDocument/2006/relationships/oleObject" Target="../embeddings/oleObject1.bin"/><Relationship Id="rId5" Type="http://schemas.openxmlformats.org/officeDocument/2006/relationships/tags" Target="../tags/tag37.xml"/><Relationship Id="rId10" Type="http://schemas.openxmlformats.org/officeDocument/2006/relationships/image" Target="../media/image8.wmf"/><Relationship Id="rId4" Type="http://schemas.openxmlformats.org/officeDocument/2006/relationships/tags" Target="../tags/tag36.xml"/><Relationship Id="rId9"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slideLayout" Target="../slideLayouts/slideLayout2.xml"/><Relationship Id="rId7" Type="http://schemas.openxmlformats.org/officeDocument/2006/relationships/diagramQuickStyle" Target="../diagrams/quickStyle2.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notesSlide" Target="../notesSlides/notesSlide15.xml"/><Relationship Id="rId9" Type="http://schemas.microsoft.com/office/2007/relationships/diagramDrawing" Target="../diagrams/drawing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9.wmf"/><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tags" Target="../tags/tag51.xml"/><Relationship Id="rId7" Type="http://schemas.openxmlformats.org/officeDocument/2006/relationships/image" Target="../media/image11.png"/><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image" Target="../media/image10.png"/><Relationship Id="rId5" Type="http://schemas.openxmlformats.org/officeDocument/2006/relationships/notesSlide" Target="../notesSlides/notesSlide18.xml"/><Relationship Id="rId4"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53.xml"/><Relationship Id="rId7" Type="http://schemas.openxmlformats.org/officeDocument/2006/relationships/tags" Target="../tags/tag57.xml"/><Relationship Id="rId12" Type="http://schemas.openxmlformats.org/officeDocument/2006/relationships/image" Target="../media/image13.wmf"/><Relationship Id="rId2" Type="http://schemas.openxmlformats.org/officeDocument/2006/relationships/tags" Target="../tags/tag52.xml"/><Relationship Id="rId1" Type="http://schemas.openxmlformats.org/officeDocument/2006/relationships/vmlDrawing" Target="../drawings/vmlDrawing2.vml"/><Relationship Id="rId6" Type="http://schemas.openxmlformats.org/officeDocument/2006/relationships/tags" Target="../tags/tag56.xml"/><Relationship Id="rId11" Type="http://schemas.openxmlformats.org/officeDocument/2006/relationships/oleObject" Target="../embeddings/oleObject2.bin"/><Relationship Id="rId5" Type="http://schemas.openxmlformats.org/officeDocument/2006/relationships/tags" Target="../tags/tag55.xml"/><Relationship Id="rId10" Type="http://schemas.openxmlformats.org/officeDocument/2006/relationships/image" Target="../media/image14.wmf"/><Relationship Id="rId4" Type="http://schemas.openxmlformats.org/officeDocument/2006/relationships/tags" Target="../tags/tag54.xml"/><Relationship Id="rId9"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tags" Target="../tags/tag6.xml"/><Relationship Id="rId7" Type="http://schemas.openxmlformats.org/officeDocument/2006/relationships/image" Target="../media/image1.wmf"/><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tags" Target="../tags/tag59.xml"/><Relationship Id="rId7" Type="http://schemas.openxmlformats.org/officeDocument/2006/relationships/notesSlide" Target="../notesSlides/notesSlide20.xml"/><Relationship Id="rId2" Type="http://schemas.openxmlformats.org/officeDocument/2006/relationships/tags" Target="../tags/tag58.xml"/><Relationship Id="rId1" Type="http://schemas.openxmlformats.org/officeDocument/2006/relationships/vmlDrawing" Target="../drawings/vmlDrawing3.vml"/><Relationship Id="rId6" Type="http://schemas.openxmlformats.org/officeDocument/2006/relationships/slideLayout" Target="../slideLayouts/slideLayout2.xml"/><Relationship Id="rId5" Type="http://schemas.openxmlformats.org/officeDocument/2006/relationships/tags" Target="../tags/tag61.xml"/><Relationship Id="rId4" Type="http://schemas.openxmlformats.org/officeDocument/2006/relationships/tags" Target="../tags/tag60.xml"/><Relationship Id="rId9" Type="http://schemas.openxmlformats.org/officeDocument/2006/relationships/image" Target="../media/image15.wmf"/></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tags" Target="../tags/tag66.xml"/><Relationship Id="rId7" Type="http://schemas.openxmlformats.org/officeDocument/2006/relationships/image" Target="../media/image16.wmf"/><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notesSlide" Target="../notesSlides/notesSlide22.xml"/><Relationship Id="rId5" Type="http://schemas.openxmlformats.org/officeDocument/2006/relationships/slideLayout" Target="../slideLayouts/slideLayout2.xml"/><Relationship Id="rId4" Type="http://schemas.openxmlformats.org/officeDocument/2006/relationships/tags" Target="../tags/tag67.xml"/></Relationships>
</file>

<file path=ppt/slides/_rels/slide23.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image" Target="../media/image16.wmf"/><Relationship Id="rId5" Type="http://schemas.openxmlformats.org/officeDocument/2006/relationships/notesSlide" Target="../notesSlides/notesSlide23.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tags" Target="../tags/tag71.xml"/><Relationship Id="rId4"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8" Type="http://schemas.openxmlformats.org/officeDocument/2006/relationships/tags" Target="../tags/tag80.xml"/><Relationship Id="rId13" Type="http://schemas.openxmlformats.org/officeDocument/2006/relationships/tags" Target="../tags/tag85.xml"/><Relationship Id="rId18" Type="http://schemas.openxmlformats.org/officeDocument/2006/relationships/tags" Target="../tags/tag90.xml"/><Relationship Id="rId26" Type="http://schemas.openxmlformats.org/officeDocument/2006/relationships/tags" Target="../tags/tag98.xml"/><Relationship Id="rId3" Type="http://schemas.openxmlformats.org/officeDocument/2006/relationships/tags" Target="../tags/tag75.xml"/><Relationship Id="rId21" Type="http://schemas.openxmlformats.org/officeDocument/2006/relationships/tags" Target="../tags/tag93.xml"/><Relationship Id="rId7" Type="http://schemas.openxmlformats.org/officeDocument/2006/relationships/tags" Target="../tags/tag79.xml"/><Relationship Id="rId12" Type="http://schemas.openxmlformats.org/officeDocument/2006/relationships/tags" Target="../tags/tag84.xml"/><Relationship Id="rId17" Type="http://schemas.openxmlformats.org/officeDocument/2006/relationships/tags" Target="../tags/tag89.xml"/><Relationship Id="rId25" Type="http://schemas.openxmlformats.org/officeDocument/2006/relationships/tags" Target="../tags/tag97.xml"/><Relationship Id="rId2" Type="http://schemas.openxmlformats.org/officeDocument/2006/relationships/tags" Target="../tags/tag74.xml"/><Relationship Id="rId16" Type="http://schemas.openxmlformats.org/officeDocument/2006/relationships/tags" Target="../tags/tag88.xml"/><Relationship Id="rId20" Type="http://schemas.openxmlformats.org/officeDocument/2006/relationships/tags" Target="../tags/tag92.xml"/><Relationship Id="rId29" Type="http://schemas.openxmlformats.org/officeDocument/2006/relationships/slideLayout" Target="../slideLayouts/slideLayout2.xml"/><Relationship Id="rId1" Type="http://schemas.openxmlformats.org/officeDocument/2006/relationships/tags" Target="../tags/tag73.xml"/><Relationship Id="rId6" Type="http://schemas.openxmlformats.org/officeDocument/2006/relationships/tags" Target="../tags/tag78.xml"/><Relationship Id="rId11" Type="http://schemas.openxmlformats.org/officeDocument/2006/relationships/tags" Target="../tags/tag83.xml"/><Relationship Id="rId24" Type="http://schemas.openxmlformats.org/officeDocument/2006/relationships/tags" Target="../tags/tag96.xml"/><Relationship Id="rId5" Type="http://schemas.openxmlformats.org/officeDocument/2006/relationships/tags" Target="../tags/tag77.xml"/><Relationship Id="rId15" Type="http://schemas.openxmlformats.org/officeDocument/2006/relationships/tags" Target="../tags/tag87.xml"/><Relationship Id="rId23" Type="http://schemas.openxmlformats.org/officeDocument/2006/relationships/tags" Target="../tags/tag95.xml"/><Relationship Id="rId28" Type="http://schemas.openxmlformats.org/officeDocument/2006/relationships/tags" Target="../tags/tag100.xml"/><Relationship Id="rId10" Type="http://schemas.openxmlformats.org/officeDocument/2006/relationships/tags" Target="../tags/tag82.xml"/><Relationship Id="rId19" Type="http://schemas.openxmlformats.org/officeDocument/2006/relationships/tags" Target="../tags/tag91.xml"/><Relationship Id="rId4" Type="http://schemas.openxmlformats.org/officeDocument/2006/relationships/tags" Target="../tags/tag76.xml"/><Relationship Id="rId9" Type="http://schemas.openxmlformats.org/officeDocument/2006/relationships/tags" Target="../tags/tag81.xml"/><Relationship Id="rId14" Type="http://schemas.openxmlformats.org/officeDocument/2006/relationships/tags" Target="../tags/tag86.xml"/><Relationship Id="rId22" Type="http://schemas.openxmlformats.org/officeDocument/2006/relationships/tags" Target="../tags/tag94.xml"/><Relationship Id="rId27" Type="http://schemas.openxmlformats.org/officeDocument/2006/relationships/tags" Target="../tags/tag99.xml"/><Relationship Id="rId30"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02.xml"/><Relationship Id="rId1" Type="http://schemas.openxmlformats.org/officeDocument/2006/relationships/tags" Target="../tags/tag101.xml"/><Relationship Id="rId4"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04.xml"/><Relationship Id="rId1" Type="http://schemas.openxmlformats.org/officeDocument/2006/relationships/tags" Target="../tags/tag103.xml"/><Relationship Id="rId4"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06.xml"/><Relationship Id="rId1" Type="http://schemas.openxmlformats.org/officeDocument/2006/relationships/tags" Target="../tags/tag105.xml"/><Relationship Id="rId4"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08.xml"/><Relationship Id="rId1" Type="http://schemas.openxmlformats.org/officeDocument/2006/relationships/tags" Target="../tags/tag107.xml"/><Relationship Id="rId4"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tags" Target="../tags/tag10.xml"/><Relationship Id="rId7" Type="http://schemas.openxmlformats.org/officeDocument/2006/relationships/image" Target="../media/image3.wmf"/><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30.xml.rels><?xml version="1.0" encoding="UTF-8" standalone="yes"?>
<Relationships xmlns="http://schemas.openxmlformats.org/package/2006/relationships"><Relationship Id="rId3" Type="http://schemas.openxmlformats.org/officeDocument/2006/relationships/tags" Target="../tags/tag111.xml"/><Relationship Id="rId7" Type="http://schemas.openxmlformats.org/officeDocument/2006/relationships/image" Target="../media/image18.wmf"/><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notesSlide" Target="../notesSlides/notesSlide30.xml"/><Relationship Id="rId5" Type="http://schemas.openxmlformats.org/officeDocument/2006/relationships/slideLayout" Target="../slideLayouts/slideLayout13.xml"/><Relationship Id="rId4" Type="http://schemas.openxmlformats.org/officeDocument/2006/relationships/tags" Target="../tags/tag112.xml"/></Relationships>
</file>

<file path=ppt/slides/_rels/slide31.xml.rels><?xml version="1.0" encoding="UTF-8" standalone="yes"?>
<Relationships xmlns="http://schemas.openxmlformats.org/package/2006/relationships"><Relationship Id="rId3" Type="http://schemas.openxmlformats.org/officeDocument/2006/relationships/tags" Target="../tags/tag115.xml"/><Relationship Id="rId7" Type="http://schemas.openxmlformats.org/officeDocument/2006/relationships/image" Target="../media/image19.wmf"/><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notesSlide" Target="../notesSlides/notesSlide31.xml"/><Relationship Id="rId5" Type="http://schemas.openxmlformats.org/officeDocument/2006/relationships/slideLayout" Target="../slideLayouts/slideLayout13.xml"/><Relationship Id="rId4" Type="http://schemas.openxmlformats.org/officeDocument/2006/relationships/tags" Target="../tags/tag11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18.xml"/><Relationship Id="rId1" Type="http://schemas.openxmlformats.org/officeDocument/2006/relationships/tags" Target="../tags/tag117.xml"/><Relationship Id="rId4"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20.xml"/><Relationship Id="rId1" Type="http://schemas.openxmlformats.org/officeDocument/2006/relationships/tags" Target="../tags/tag119.xml"/><Relationship Id="rId4"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22.xml"/><Relationship Id="rId1" Type="http://schemas.openxmlformats.org/officeDocument/2006/relationships/tags" Target="../tags/tag121.xml"/><Relationship Id="rId4"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24.xml"/><Relationship Id="rId1" Type="http://schemas.openxmlformats.org/officeDocument/2006/relationships/tags" Target="../tags/tag123.xml"/><Relationship Id="rId5" Type="http://schemas.openxmlformats.org/officeDocument/2006/relationships/image" Target="../media/image20.wmf"/><Relationship Id="rId4"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image" Target="../media/image21.wmf"/><Relationship Id="rId5" Type="http://schemas.openxmlformats.org/officeDocument/2006/relationships/notesSlide" Target="../notesSlides/notesSlide36.xml"/><Relationship Id="rId4"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tags" Target="../tags/tag130.xml"/><Relationship Id="rId7" Type="http://schemas.openxmlformats.org/officeDocument/2006/relationships/image" Target="../media/image22.wmf"/><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notesSlide" Target="../notesSlides/notesSlide37.xml"/><Relationship Id="rId5" Type="http://schemas.openxmlformats.org/officeDocument/2006/relationships/slideLayout" Target="../slideLayouts/slideLayout13.xml"/><Relationship Id="rId4" Type="http://schemas.openxmlformats.org/officeDocument/2006/relationships/tags" Target="../tags/tag131.xml"/></Relationships>
</file>

<file path=ppt/slides/_rels/slide38.xml.rels><?xml version="1.0" encoding="UTF-8" standalone="yes"?>
<Relationships xmlns="http://schemas.openxmlformats.org/package/2006/relationships"><Relationship Id="rId3" Type="http://schemas.openxmlformats.org/officeDocument/2006/relationships/tags" Target="../tags/tag134.xml"/><Relationship Id="rId7" Type="http://schemas.openxmlformats.org/officeDocument/2006/relationships/image" Target="../media/image23.wmf"/><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notesSlide" Target="../notesSlides/notesSlide38.xml"/><Relationship Id="rId5" Type="http://schemas.openxmlformats.org/officeDocument/2006/relationships/slideLayout" Target="../slideLayouts/slideLayout13.xml"/><Relationship Id="rId4" Type="http://schemas.openxmlformats.org/officeDocument/2006/relationships/tags" Target="../tags/tag135.xml"/></Relationships>
</file>

<file path=ppt/slides/_rels/slide39.xml.rels><?xml version="1.0" encoding="UTF-8" standalone="yes"?>
<Relationships xmlns="http://schemas.openxmlformats.org/package/2006/relationships"><Relationship Id="rId3" Type="http://schemas.openxmlformats.org/officeDocument/2006/relationships/tags" Target="../tags/tag138.xml"/><Relationship Id="rId7" Type="http://schemas.openxmlformats.org/officeDocument/2006/relationships/image" Target="../media/image24.wmf"/><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notesSlide" Target="../notesSlides/notesSlide39.xml"/><Relationship Id="rId5" Type="http://schemas.openxmlformats.org/officeDocument/2006/relationships/slideLayout" Target="../slideLayouts/slideLayout13.xml"/><Relationship Id="rId4" Type="http://schemas.openxmlformats.org/officeDocument/2006/relationships/tags" Target="../tags/tag139.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tags" Target="../tags/tag140.xml"/><Relationship Id="rId6" Type="http://schemas.openxmlformats.org/officeDocument/2006/relationships/image" Target="../media/image25.wmf"/><Relationship Id="rId5" Type="http://schemas.openxmlformats.org/officeDocument/2006/relationships/notesSlide" Target="../notesSlides/notesSlide40.xml"/><Relationship Id="rId4"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tags" Target="../tags/tag145.xml"/><Relationship Id="rId7" Type="http://schemas.openxmlformats.org/officeDocument/2006/relationships/image" Target="../media/image26.wmf"/><Relationship Id="rId2" Type="http://schemas.openxmlformats.org/officeDocument/2006/relationships/tags" Target="../tags/tag144.xml"/><Relationship Id="rId1" Type="http://schemas.openxmlformats.org/officeDocument/2006/relationships/tags" Target="../tags/tag143.xml"/><Relationship Id="rId6" Type="http://schemas.openxmlformats.org/officeDocument/2006/relationships/notesSlide" Target="../notesSlides/notesSlide41.xml"/><Relationship Id="rId5" Type="http://schemas.openxmlformats.org/officeDocument/2006/relationships/slideLayout" Target="../slideLayouts/slideLayout13.xml"/><Relationship Id="rId4" Type="http://schemas.openxmlformats.org/officeDocument/2006/relationships/tags" Target="../tags/tag146.xml"/></Relationships>
</file>

<file path=ppt/slides/_rels/slide42.xml.rels><?xml version="1.0" encoding="UTF-8" standalone="yes"?>
<Relationships xmlns="http://schemas.openxmlformats.org/package/2006/relationships"><Relationship Id="rId3" Type="http://schemas.openxmlformats.org/officeDocument/2006/relationships/tags" Target="../tags/tag149.xml"/><Relationship Id="rId7" Type="http://schemas.openxmlformats.org/officeDocument/2006/relationships/image" Target="../media/image27.wmf"/><Relationship Id="rId2" Type="http://schemas.openxmlformats.org/officeDocument/2006/relationships/tags" Target="../tags/tag148.xml"/><Relationship Id="rId1" Type="http://schemas.openxmlformats.org/officeDocument/2006/relationships/tags" Target="../tags/tag147.xml"/><Relationship Id="rId6" Type="http://schemas.openxmlformats.org/officeDocument/2006/relationships/notesSlide" Target="../notesSlides/notesSlide42.xml"/><Relationship Id="rId5" Type="http://schemas.openxmlformats.org/officeDocument/2006/relationships/slideLayout" Target="../slideLayouts/slideLayout13.xml"/><Relationship Id="rId4" Type="http://schemas.openxmlformats.org/officeDocument/2006/relationships/tags" Target="../tags/tag150.xml"/></Relationships>
</file>

<file path=ppt/slides/_rels/slide43.xml.rels><?xml version="1.0" encoding="UTF-8" standalone="yes"?>
<Relationships xmlns="http://schemas.openxmlformats.org/package/2006/relationships"><Relationship Id="rId8" Type="http://schemas.openxmlformats.org/officeDocument/2006/relationships/tags" Target="../tags/tag158.xml"/><Relationship Id="rId13" Type="http://schemas.openxmlformats.org/officeDocument/2006/relationships/tags" Target="../tags/tag163.xml"/><Relationship Id="rId18" Type="http://schemas.openxmlformats.org/officeDocument/2006/relationships/tags" Target="../tags/tag168.xml"/><Relationship Id="rId26" Type="http://schemas.openxmlformats.org/officeDocument/2006/relationships/tags" Target="../tags/tag176.xml"/><Relationship Id="rId39" Type="http://schemas.openxmlformats.org/officeDocument/2006/relationships/tags" Target="../tags/tag189.xml"/><Relationship Id="rId3" Type="http://schemas.openxmlformats.org/officeDocument/2006/relationships/tags" Target="../tags/tag153.xml"/><Relationship Id="rId21" Type="http://schemas.openxmlformats.org/officeDocument/2006/relationships/tags" Target="../tags/tag171.xml"/><Relationship Id="rId34" Type="http://schemas.openxmlformats.org/officeDocument/2006/relationships/tags" Target="../tags/tag184.xml"/><Relationship Id="rId42" Type="http://schemas.openxmlformats.org/officeDocument/2006/relationships/tags" Target="../tags/tag192.xml"/><Relationship Id="rId7" Type="http://schemas.openxmlformats.org/officeDocument/2006/relationships/tags" Target="../tags/tag157.xml"/><Relationship Id="rId12" Type="http://schemas.openxmlformats.org/officeDocument/2006/relationships/tags" Target="../tags/tag162.xml"/><Relationship Id="rId17" Type="http://schemas.openxmlformats.org/officeDocument/2006/relationships/tags" Target="../tags/tag167.xml"/><Relationship Id="rId25" Type="http://schemas.openxmlformats.org/officeDocument/2006/relationships/tags" Target="../tags/tag175.xml"/><Relationship Id="rId33" Type="http://schemas.openxmlformats.org/officeDocument/2006/relationships/tags" Target="../tags/tag183.xml"/><Relationship Id="rId38" Type="http://schemas.openxmlformats.org/officeDocument/2006/relationships/tags" Target="../tags/tag188.xml"/><Relationship Id="rId2" Type="http://schemas.openxmlformats.org/officeDocument/2006/relationships/tags" Target="../tags/tag152.xml"/><Relationship Id="rId16" Type="http://schemas.openxmlformats.org/officeDocument/2006/relationships/tags" Target="../tags/tag166.xml"/><Relationship Id="rId20" Type="http://schemas.openxmlformats.org/officeDocument/2006/relationships/tags" Target="../tags/tag170.xml"/><Relationship Id="rId29" Type="http://schemas.openxmlformats.org/officeDocument/2006/relationships/tags" Target="../tags/tag179.xml"/><Relationship Id="rId41" Type="http://schemas.openxmlformats.org/officeDocument/2006/relationships/tags" Target="../tags/tag191.xml"/><Relationship Id="rId1" Type="http://schemas.openxmlformats.org/officeDocument/2006/relationships/tags" Target="../tags/tag151.xml"/><Relationship Id="rId6" Type="http://schemas.openxmlformats.org/officeDocument/2006/relationships/tags" Target="../tags/tag156.xml"/><Relationship Id="rId11" Type="http://schemas.openxmlformats.org/officeDocument/2006/relationships/tags" Target="../tags/tag161.xml"/><Relationship Id="rId24" Type="http://schemas.openxmlformats.org/officeDocument/2006/relationships/tags" Target="../tags/tag174.xml"/><Relationship Id="rId32" Type="http://schemas.openxmlformats.org/officeDocument/2006/relationships/tags" Target="../tags/tag182.xml"/><Relationship Id="rId37" Type="http://schemas.openxmlformats.org/officeDocument/2006/relationships/tags" Target="../tags/tag187.xml"/><Relationship Id="rId40" Type="http://schemas.openxmlformats.org/officeDocument/2006/relationships/tags" Target="../tags/tag190.xml"/><Relationship Id="rId5" Type="http://schemas.openxmlformats.org/officeDocument/2006/relationships/tags" Target="../tags/tag155.xml"/><Relationship Id="rId15" Type="http://schemas.openxmlformats.org/officeDocument/2006/relationships/tags" Target="../tags/tag165.xml"/><Relationship Id="rId23" Type="http://schemas.openxmlformats.org/officeDocument/2006/relationships/tags" Target="../tags/tag173.xml"/><Relationship Id="rId28" Type="http://schemas.openxmlformats.org/officeDocument/2006/relationships/tags" Target="../tags/tag178.xml"/><Relationship Id="rId36" Type="http://schemas.openxmlformats.org/officeDocument/2006/relationships/tags" Target="../tags/tag186.xml"/><Relationship Id="rId10" Type="http://schemas.openxmlformats.org/officeDocument/2006/relationships/tags" Target="../tags/tag160.xml"/><Relationship Id="rId19" Type="http://schemas.openxmlformats.org/officeDocument/2006/relationships/tags" Target="../tags/tag169.xml"/><Relationship Id="rId31" Type="http://schemas.openxmlformats.org/officeDocument/2006/relationships/tags" Target="../tags/tag181.xml"/><Relationship Id="rId44" Type="http://schemas.openxmlformats.org/officeDocument/2006/relationships/notesSlide" Target="../notesSlides/notesSlide43.xml"/><Relationship Id="rId4" Type="http://schemas.openxmlformats.org/officeDocument/2006/relationships/tags" Target="../tags/tag154.xml"/><Relationship Id="rId9" Type="http://schemas.openxmlformats.org/officeDocument/2006/relationships/tags" Target="../tags/tag159.xml"/><Relationship Id="rId14" Type="http://schemas.openxmlformats.org/officeDocument/2006/relationships/tags" Target="../tags/tag164.xml"/><Relationship Id="rId22" Type="http://schemas.openxmlformats.org/officeDocument/2006/relationships/tags" Target="../tags/tag172.xml"/><Relationship Id="rId27" Type="http://schemas.openxmlformats.org/officeDocument/2006/relationships/tags" Target="../tags/tag177.xml"/><Relationship Id="rId30" Type="http://schemas.openxmlformats.org/officeDocument/2006/relationships/tags" Target="../tags/tag180.xml"/><Relationship Id="rId35" Type="http://schemas.openxmlformats.org/officeDocument/2006/relationships/tags" Target="../tags/tag185.xml"/><Relationship Id="rId43"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tags" Target="../tags/tag194.xml"/><Relationship Id="rId7" Type="http://schemas.openxmlformats.org/officeDocument/2006/relationships/oleObject" Target="../embeddings/oleObject4.bin"/><Relationship Id="rId2" Type="http://schemas.openxmlformats.org/officeDocument/2006/relationships/tags" Target="../tags/tag193.xml"/><Relationship Id="rId1" Type="http://schemas.openxmlformats.org/officeDocument/2006/relationships/vmlDrawing" Target="../drawings/vmlDrawing4.vml"/><Relationship Id="rId6" Type="http://schemas.openxmlformats.org/officeDocument/2006/relationships/notesSlide" Target="../notesSlides/notesSlide44.xml"/><Relationship Id="rId5" Type="http://schemas.openxmlformats.org/officeDocument/2006/relationships/slideLayout" Target="../slideLayouts/slideLayout13.xml"/><Relationship Id="rId4" Type="http://schemas.openxmlformats.org/officeDocument/2006/relationships/tags" Target="../tags/tag195.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97.xml"/><Relationship Id="rId1" Type="http://schemas.openxmlformats.org/officeDocument/2006/relationships/tags" Target="../tags/tag196.xml"/><Relationship Id="rId4"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8" Type="http://schemas.openxmlformats.org/officeDocument/2006/relationships/tags" Target="../tags/tag205.xml"/><Relationship Id="rId13" Type="http://schemas.openxmlformats.org/officeDocument/2006/relationships/notesSlide" Target="../notesSlides/notesSlide46.xml"/><Relationship Id="rId3" Type="http://schemas.openxmlformats.org/officeDocument/2006/relationships/tags" Target="../tags/tag200.xml"/><Relationship Id="rId7" Type="http://schemas.openxmlformats.org/officeDocument/2006/relationships/tags" Target="../tags/tag204.xml"/><Relationship Id="rId12" Type="http://schemas.openxmlformats.org/officeDocument/2006/relationships/slideLayout" Target="../slideLayouts/slideLayout13.xml"/><Relationship Id="rId2" Type="http://schemas.openxmlformats.org/officeDocument/2006/relationships/tags" Target="../tags/tag199.xml"/><Relationship Id="rId1" Type="http://schemas.openxmlformats.org/officeDocument/2006/relationships/tags" Target="../tags/tag198.xml"/><Relationship Id="rId6" Type="http://schemas.openxmlformats.org/officeDocument/2006/relationships/tags" Target="../tags/tag203.xml"/><Relationship Id="rId11" Type="http://schemas.openxmlformats.org/officeDocument/2006/relationships/tags" Target="../tags/tag208.xml"/><Relationship Id="rId5" Type="http://schemas.openxmlformats.org/officeDocument/2006/relationships/tags" Target="../tags/tag202.xml"/><Relationship Id="rId10" Type="http://schemas.openxmlformats.org/officeDocument/2006/relationships/tags" Target="../tags/tag207.xml"/><Relationship Id="rId4" Type="http://schemas.openxmlformats.org/officeDocument/2006/relationships/tags" Target="../tags/tag201.xml"/><Relationship Id="rId9" Type="http://schemas.openxmlformats.org/officeDocument/2006/relationships/tags" Target="../tags/tag206.xml"/></Relationships>
</file>

<file path=ppt/slides/_rels/slide47.xml.rels><?xml version="1.0" encoding="UTF-8" standalone="yes"?>
<Relationships xmlns="http://schemas.openxmlformats.org/package/2006/relationships"><Relationship Id="rId8" Type="http://schemas.openxmlformats.org/officeDocument/2006/relationships/tags" Target="../tags/tag216.xml"/><Relationship Id="rId13" Type="http://schemas.openxmlformats.org/officeDocument/2006/relationships/tags" Target="../tags/tag221.xml"/><Relationship Id="rId3" Type="http://schemas.openxmlformats.org/officeDocument/2006/relationships/tags" Target="../tags/tag211.xml"/><Relationship Id="rId7" Type="http://schemas.openxmlformats.org/officeDocument/2006/relationships/tags" Target="../tags/tag215.xml"/><Relationship Id="rId12" Type="http://schemas.openxmlformats.org/officeDocument/2006/relationships/tags" Target="../tags/tag220.xml"/><Relationship Id="rId2" Type="http://schemas.openxmlformats.org/officeDocument/2006/relationships/tags" Target="../tags/tag210.xml"/><Relationship Id="rId16" Type="http://schemas.openxmlformats.org/officeDocument/2006/relationships/image" Target="../media/image20.wmf"/><Relationship Id="rId1" Type="http://schemas.openxmlformats.org/officeDocument/2006/relationships/tags" Target="../tags/tag209.xml"/><Relationship Id="rId6" Type="http://schemas.openxmlformats.org/officeDocument/2006/relationships/tags" Target="../tags/tag214.xml"/><Relationship Id="rId11" Type="http://schemas.openxmlformats.org/officeDocument/2006/relationships/tags" Target="../tags/tag219.xml"/><Relationship Id="rId5" Type="http://schemas.openxmlformats.org/officeDocument/2006/relationships/tags" Target="../tags/tag213.xml"/><Relationship Id="rId15" Type="http://schemas.openxmlformats.org/officeDocument/2006/relationships/notesSlide" Target="../notesSlides/notesSlide47.xml"/><Relationship Id="rId10" Type="http://schemas.openxmlformats.org/officeDocument/2006/relationships/tags" Target="../tags/tag218.xml"/><Relationship Id="rId4" Type="http://schemas.openxmlformats.org/officeDocument/2006/relationships/tags" Target="../tags/tag212.xml"/><Relationship Id="rId9" Type="http://schemas.openxmlformats.org/officeDocument/2006/relationships/tags" Target="../tags/tag217.xml"/><Relationship Id="rId14"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tags" Target="../tags/tag224.xml"/><Relationship Id="rId2" Type="http://schemas.openxmlformats.org/officeDocument/2006/relationships/tags" Target="../tags/tag223.xml"/><Relationship Id="rId1" Type="http://schemas.openxmlformats.org/officeDocument/2006/relationships/tags" Target="../tags/tag222.xml"/><Relationship Id="rId6" Type="http://schemas.openxmlformats.org/officeDocument/2006/relationships/image" Target="../media/image29.wmf"/><Relationship Id="rId5" Type="http://schemas.openxmlformats.org/officeDocument/2006/relationships/notesSlide" Target="../notesSlides/notesSlide48.xml"/><Relationship Id="rId4"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26.xml"/><Relationship Id="rId1" Type="http://schemas.openxmlformats.org/officeDocument/2006/relationships/tags" Target="../tags/tag225.xml"/><Relationship Id="rId5" Type="http://schemas.openxmlformats.org/officeDocument/2006/relationships/image" Target="../media/image30.emf"/><Relationship Id="rId4"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1.wmf"/><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28.xml"/><Relationship Id="rId1" Type="http://schemas.openxmlformats.org/officeDocument/2006/relationships/tags" Target="../tags/tag227.xml"/><Relationship Id="rId5" Type="http://schemas.openxmlformats.org/officeDocument/2006/relationships/image" Target="../media/image31.wmf"/><Relationship Id="rId4"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30.xml"/><Relationship Id="rId1" Type="http://schemas.openxmlformats.org/officeDocument/2006/relationships/tags" Target="../tags/tag229.xml"/><Relationship Id="rId5" Type="http://schemas.openxmlformats.org/officeDocument/2006/relationships/image" Target="../media/image32.wmf"/><Relationship Id="rId4"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32.xml"/><Relationship Id="rId1" Type="http://schemas.openxmlformats.org/officeDocument/2006/relationships/tags" Target="../tags/tag231.xml"/><Relationship Id="rId5" Type="http://schemas.openxmlformats.org/officeDocument/2006/relationships/image" Target="../media/image33.wmf"/><Relationship Id="rId4"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34.xml"/><Relationship Id="rId1" Type="http://schemas.openxmlformats.org/officeDocument/2006/relationships/tags" Target="../tags/tag233.xml"/><Relationship Id="rId5" Type="http://schemas.openxmlformats.org/officeDocument/2006/relationships/image" Target="../media/image34.wmf"/><Relationship Id="rId4"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3" Type="http://schemas.openxmlformats.org/officeDocument/2006/relationships/tags" Target="../tags/tag237.xml"/><Relationship Id="rId2" Type="http://schemas.openxmlformats.org/officeDocument/2006/relationships/tags" Target="../tags/tag236.xml"/><Relationship Id="rId1" Type="http://schemas.openxmlformats.org/officeDocument/2006/relationships/tags" Target="../tags/tag235.xml"/><Relationship Id="rId6" Type="http://schemas.openxmlformats.org/officeDocument/2006/relationships/image" Target="../media/image35.wmf"/><Relationship Id="rId5" Type="http://schemas.openxmlformats.org/officeDocument/2006/relationships/notesSlide" Target="../notesSlides/notesSlide54.xml"/><Relationship Id="rId4"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8" Type="http://schemas.openxmlformats.org/officeDocument/2006/relationships/tags" Target="../tags/tag245.xml"/><Relationship Id="rId13" Type="http://schemas.openxmlformats.org/officeDocument/2006/relationships/tags" Target="../tags/tag250.xml"/><Relationship Id="rId3" Type="http://schemas.openxmlformats.org/officeDocument/2006/relationships/tags" Target="../tags/tag240.xml"/><Relationship Id="rId7" Type="http://schemas.openxmlformats.org/officeDocument/2006/relationships/tags" Target="../tags/tag244.xml"/><Relationship Id="rId12" Type="http://schemas.openxmlformats.org/officeDocument/2006/relationships/tags" Target="../tags/tag249.xml"/><Relationship Id="rId17" Type="http://schemas.openxmlformats.org/officeDocument/2006/relationships/image" Target="../media/image29.wmf"/><Relationship Id="rId2" Type="http://schemas.openxmlformats.org/officeDocument/2006/relationships/tags" Target="../tags/tag239.xml"/><Relationship Id="rId16" Type="http://schemas.openxmlformats.org/officeDocument/2006/relationships/notesSlide" Target="../notesSlides/notesSlide55.xml"/><Relationship Id="rId1" Type="http://schemas.openxmlformats.org/officeDocument/2006/relationships/tags" Target="../tags/tag238.xml"/><Relationship Id="rId6" Type="http://schemas.openxmlformats.org/officeDocument/2006/relationships/tags" Target="../tags/tag243.xml"/><Relationship Id="rId11" Type="http://schemas.openxmlformats.org/officeDocument/2006/relationships/tags" Target="../tags/tag248.xml"/><Relationship Id="rId5" Type="http://schemas.openxmlformats.org/officeDocument/2006/relationships/tags" Target="../tags/tag242.xml"/><Relationship Id="rId15" Type="http://schemas.openxmlformats.org/officeDocument/2006/relationships/slideLayout" Target="../slideLayouts/slideLayout13.xml"/><Relationship Id="rId10" Type="http://schemas.openxmlformats.org/officeDocument/2006/relationships/tags" Target="../tags/tag247.xml"/><Relationship Id="rId4" Type="http://schemas.openxmlformats.org/officeDocument/2006/relationships/tags" Target="../tags/tag241.xml"/><Relationship Id="rId9" Type="http://schemas.openxmlformats.org/officeDocument/2006/relationships/tags" Target="../tags/tag246.xml"/><Relationship Id="rId14" Type="http://schemas.openxmlformats.org/officeDocument/2006/relationships/tags" Target="../tags/tag251.xml"/></Relationships>
</file>

<file path=ppt/slides/_rels/slide56.xml.rels><?xml version="1.0" encoding="UTF-8" standalone="yes"?>
<Relationships xmlns="http://schemas.openxmlformats.org/package/2006/relationships"><Relationship Id="rId3" Type="http://schemas.openxmlformats.org/officeDocument/2006/relationships/tags" Target="../tags/tag254.xml"/><Relationship Id="rId7" Type="http://schemas.openxmlformats.org/officeDocument/2006/relationships/notesSlide" Target="../notesSlides/notesSlide56.xml"/><Relationship Id="rId2" Type="http://schemas.openxmlformats.org/officeDocument/2006/relationships/tags" Target="../tags/tag253.xml"/><Relationship Id="rId1" Type="http://schemas.openxmlformats.org/officeDocument/2006/relationships/tags" Target="../tags/tag252.xml"/><Relationship Id="rId6" Type="http://schemas.openxmlformats.org/officeDocument/2006/relationships/slideLayout" Target="../slideLayouts/slideLayout13.xml"/><Relationship Id="rId5" Type="http://schemas.openxmlformats.org/officeDocument/2006/relationships/tags" Target="../tags/tag256.xml"/><Relationship Id="rId4" Type="http://schemas.openxmlformats.org/officeDocument/2006/relationships/tags" Target="../tags/tag255.xml"/></Relationships>
</file>

<file path=ppt/slides/_rels/slide57.xml.rels><?xml version="1.0" encoding="UTF-8" standalone="yes"?>
<Relationships xmlns="http://schemas.openxmlformats.org/package/2006/relationships"><Relationship Id="rId8" Type="http://schemas.openxmlformats.org/officeDocument/2006/relationships/tags" Target="../tags/tag264.xml"/><Relationship Id="rId13" Type="http://schemas.openxmlformats.org/officeDocument/2006/relationships/tags" Target="../tags/tag269.xml"/><Relationship Id="rId3" Type="http://schemas.openxmlformats.org/officeDocument/2006/relationships/tags" Target="../tags/tag259.xml"/><Relationship Id="rId7" Type="http://schemas.openxmlformats.org/officeDocument/2006/relationships/tags" Target="../tags/tag263.xml"/><Relationship Id="rId12" Type="http://schemas.openxmlformats.org/officeDocument/2006/relationships/tags" Target="../tags/tag268.xml"/><Relationship Id="rId17" Type="http://schemas.openxmlformats.org/officeDocument/2006/relationships/image" Target="../media/image29.wmf"/><Relationship Id="rId2" Type="http://schemas.openxmlformats.org/officeDocument/2006/relationships/tags" Target="../tags/tag258.xml"/><Relationship Id="rId16" Type="http://schemas.openxmlformats.org/officeDocument/2006/relationships/notesSlide" Target="../notesSlides/notesSlide57.xml"/><Relationship Id="rId1" Type="http://schemas.openxmlformats.org/officeDocument/2006/relationships/tags" Target="../tags/tag257.xml"/><Relationship Id="rId6" Type="http://schemas.openxmlformats.org/officeDocument/2006/relationships/tags" Target="../tags/tag262.xml"/><Relationship Id="rId11" Type="http://schemas.openxmlformats.org/officeDocument/2006/relationships/tags" Target="../tags/tag267.xml"/><Relationship Id="rId5" Type="http://schemas.openxmlformats.org/officeDocument/2006/relationships/tags" Target="../tags/tag261.xml"/><Relationship Id="rId15" Type="http://schemas.openxmlformats.org/officeDocument/2006/relationships/slideLayout" Target="../slideLayouts/slideLayout13.xml"/><Relationship Id="rId10" Type="http://schemas.openxmlformats.org/officeDocument/2006/relationships/tags" Target="../tags/tag266.xml"/><Relationship Id="rId4" Type="http://schemas.openxmlformats.org/officeDocument/2006/relationships/tags" Target="../tags/tag260.xml"/><Relationship Id="rId9" Type="http://schemas.openxmlformats.org/officeDocument/2006/relationships/tags" Target="../tags/tag265.xml"/><Relationship Id="rId14" Type="http://schemas.openxmlformats.org/officeDocument/2006/relationships/tags" Target="../tags/tag270.xml"/></Relationships>
</file>

<file path=ppt/slides/_rels/slide6.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3.wmf"/><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2.xml"/><Relationship Id="rId7" Type="http://schemas.openxmlformats.org/officeDocument/2006/relationships/diagramQuickStyle" Target="../diagrams/quickStyle1.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notesSlide" Target="../notesSlides/notesSlide9.xml"/><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custDataLst>
              <p:tags r:id="rId1"/>
            </p:custDataLst>
          </p:nvPr>
        </p:nvSpPr>
        <p:spPr/>
        <p:txBody>
          <a:bodyPr/>
          <a:lstStyle/>
          <a:p>
            <a:pPr eaLnBrk="1" hangingPunct="1"/>
            <a:r>
              <a:rPr lang="en-US" smtClean="0"/>
              <a:t>Implementing a Graph</a:t>
            </a:r>
          </a:p>
        </p:txBody>
      </p:sp>
      <p:sp>
        <p:nvSpPr>
          <p:cNvPr id="11267" name="Rectangle 3"/>
          <p:cNvSpPr>
            <a:spLocks noGrp="1" noChangeArrowheads="1"/>
          </p:cNvSpPr>
          <p:nvPr>
            <p:ph type="body" idx="1"/>
            <p:custDataLst>
              <p:tags r:id="rId2"/>
            </p:custDataLst>
          </p:nvPr>
        </p:nvSpPr>
        <p:spPr/>
        <p:txBody>
          <a:bodyPr/>
          <a:lstStyle/>
          <a:p>
            <a:pPr eaLnBrk="1" hangingPunct="1"/>
            <a:r>
              <a:rPr lang="en-US" smtClean="0"/>
              <a:t>Implement a graph in three ways:</a:t>
            </a:r>
          </a:p>
          <a:p>
            <a:pPr lvl="1" eaLnBrk="1" hangingPunct="1"/>
            <a:r>
              <a:rPr lang="en-US" smtClean="0"/>
              <a:t>Adjacency List</a:t>
            </a:r>
          </a:p>
          <a:p>
            <a:pPr lvl="1" eaLnBrk="1" hangingPunct="1"/>
            <a:r>
              <a:rPr lang="en-US" smtClean="0"/>
              <a:t>Adjacency-Matrix</a:t>
            </a:r>
          </a:p>
          <a:p>
            <a:pPr lvl="1" eaLnBrk="1" hangingPunct="1"/>
            <a:r>
              <a:rPr lang="en-US" smtClean="0"/>
              <a:t>Pointers/memory for each node (actually a form of adjacency list)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custDataLst>
              <p:tags r:id="rId1"/>
            </p:custDataLst>
          </p:nvPr>
        </p:nvSpPr>
        <p:spPr/>
        <p:txBody>
          <a:bodyPr/>
          <a:lstStyle/>
          <a:p>
            <a:pPr eaLnBrk="1" hangingPunct="1"/>
            <a:r>
              <a:rPr lang="en-US" smtClean="0"/>
              <a:t>Breadth First Search</a:t>
            </a:r>
          </a:p>
        </p:txBody>
      </p:sp>
      <p:sp>
        <p:nvSpPr>
          <p:cNvPr id="19459" name="Rectangle 3"/>
          <p:cNvSpPr>
            <a:spLocks noGrp="1" noChangeArrowheads="1"/>
          </p:cNvSpPr>
          <p:nvPr>
            <p:ph type="body" idx="1"/>
            <p:custDataLst>
              <p:tags r:id="rId2"/>
            </p:custDataLst>
          </p:nvPr>
        </p:nvSpPr>
        <p:spPr>
          <a:xfrm>
            <a:off x="685800" y="1981200"/>
            <a:ext cx="7924800" cy="4572000"/>
          </a:xfrm>
        </p:spPr>
        <p:txBody>
          <a:bodyPr/>
          <a:lstStyle/>
          <a:p>
            <a:pPr marL="609600" indent="-609600" eaLnBrk="1" hangingPunct="1">
              <a:lnSpc>
                <a:spcPct val="80000"/>
              </a:lnSpc>
            </a:pPr>
            <a:r>
              <a:rPr lang="en-US" sz="2400" smtClean="0"/>
              <a:t>Example 2: Directed Graph</a:t>
            </a:r>
          </a:p>
          <a:p>
            <a:pPr marL="609600" indent="-609600" eaLnBrk="1" hangingPunct="1">
              <a:lnSpc>
                <a:spcPct val="80000"/>
              </a:lnSpc>
            </a:pPr>
            <a:endParaRPr lang="en-US" sz="2400" smtClean="0"/>
          </a:p>
          <a:p>
            <a:pPr marL="609600" indent="-609600" eaLnBrk="1" hangingPunct="1">
              <a:lnSpc>
                <a:spcPct val="80000"/>
              </a:lnSpc>
            </a:pPr>
            <a:r>
              <a:rPr lang="en-US" sz="2400" smtClean="0"/>
              <a:t>Pick a source vertex S to start.</a:t>
            </a:r>
          </a:p>
          <a:p>
            <a:pPr marL="609600" indent="-609600" eaLnBrk="1" hangingPunct="1">
              <a:lnSpc>
                <a:spcPct val="80000"/>
              </a:lnSpc>
            </a:pPr>
            <a:r>
              <a:rPr lang="en-US" sz="2400" smtClean="0"/>
              <a:t>Find (or discover) the vertices that are adjacent to S.</a:t>
            </a:r>
          </a:p>
          <a:p>
            <a:pPr marL="609600" indent="-609600" eaLnBrk="1" hangingPunct="1">
              <a:lnSpc>
                <a:spcPct val="80000"/>
              </a:lnSpc>
            </a:pPr>
            <a:r>
              <a:rPr lang="en-US" sz="2400" smtClean="0"/>
              <a:t>Pick each child of S in turn and discover their vertices adjacent to that child.</a:t>
            </a:r>
          </a:p>
          <a:p>
            <a:pPr marL="609600" indent="-609600" eaLnBrk="1" hangingPunct="1">
              <a:lnSpc>
                <a:spcPct val="80000"/>
              </a:lnSpc>
            </a:pPr>
            <a:r>
              <a:rPr lang="en-US" sz="2400" smtClean="0"/>
              <a:t>Done when all children have been discovered and examined.</a:t>
            </a:r>
          </a:p>
          <a:p>
            <a:pPr marL="609600" indent="-609600" eaLnBrk="1" hangingPunct="1">
              <a:lnSpc>
                <a:spcPct val="80000"/>
              </a:lnSpc>
            </a:pPr>
            <a:endParaRPr lang="en-US" sz="2400" smtClean="0"/>
          </a:p>
          <a:p>
            <a:pPr marL="609600" indent="-609600" eaLnBrk="1" hangingPunct="1">
              <a:lnSpc>
                <a:spcPct val="80000"/>
              </a:lnSpc>
            </a:pPr>
            <a:r>
              <a:rPr lang="en-US" sz="2400" smtClean="0"/>
              <a:t>This results in a tree that is rooted at the source vertex S.</a:t>
            </a:r>
          </a:p>
          <a:p>
            <a:pPr marL="609600" indent="-609600" eaLnBrk="1" hangingPunct="1">
              <a:lnSpc>
                <a:spcPct val="80000"/>
              </a:lnSpc>
            </a:pPr>
            <a:r>
              <a:rPr lang="en-US" sz="2400" smtClean="0"/>
              <a:t>The idea is to find the distance from some Source vertex by expanding the “frontier” of what we have visited.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custDataLst>
              <p:tags r:id="rId1"/>
            </p:custDataLst>
          </p:nvPr>
        </p:nvSpPr>
        <p:spPr/>
        <p:txBody>
          <a:bodyPr/>
          <a:lstStyle/>
          <a:p>
            <a:pPr eaLnBrk="1" hangingPunct="1"/>
            <a:r>
              <a:rPr lang="en-US" smtClean="0"/>
              <a:t>Breadth First Search Algorithm</a:t>
            </a:r>
          </a:p>
        </p:txBody>
      </p:sp>
      <p:sp>
        <p:nvSpPr>
          <p:cNvPr id="20483" name="Rectangle 3"/>
          <p:cNvSpPr>
            <a:spLocks noGrp="1" noChangeArrowheads="1"/>
          </p:cNvSpPr>
          <p:nvPr>
            <p:ph type="body" idx="1"/>
            <p:custDataLst>
              <p:tags r:id="rId2"/>
            </p:custDataLst>
          </p:nvPr>
        </p:nvSpPr>
        <p:spPr/>
        <p:txBody>
          <a:bodyPr/>
          <a:lstStyle/>
          <a:p>
            <a:pPr eaLnBrk="1" hangingPunct="1"/>
            <a:r>
              <a:rPr lang="en-US" smtClean="0"/>
              <a:t>Pseudocode: Uses FIFO Queue Q</a:t>
            </a:r>
          </a:p>
        </p:txBody>
      </p:sp>
      <p:pic>
        <p:nvPicPr>
          <p:cNvPr id="20484" name="Picture 6"/>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838200" y="3048000"/>
            <a:ext cx="7518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ChangeArrowheads="1"/>
          </p:cNvSpPr>
          <p:nvPr>
            <p:custDataLst>
              <p:tags r:id="rId1"/>
            </p:custDataLst>
          </p:nvPr>
        </p:nvSpPr>
        <p:spPr bwMode="auto">
          <a:xfrm>
            <a:off x="0" y="2805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pic>
        <p:nvPicPr>
          <p:cNvPr id="21507" name="Picture 8"/>
          <p:cNvPicPr>
            <a:picLocks noChangeAspect="1" noChangeArrowheads="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2133600" y="3762375"/>
            <a:ext cx="4343400"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5"/>
          <p:cNvPicPr>
            <a:picLocks noChangeAspect="1" noChangeArrowheads="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990600" y="304800"/>
            <a:ext cx="6119813"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custDataLst>
              <p:tags r:id="rId2"/>
            </p:custDataLst>
          </p:nvPr>
        </p:nvSpPr>
        <p:spPr/>
        <p:txBody>
          <a:bodyPr/>
          <a:lstStyle/>
          <a:p>
            <a:pPr eaLnBrk="1" hangingPunct="1"/>
            <a:r>
              <a:rPr lang="en-US" smtClean="0"/>
              <a:t>BFS Example</a:t>
            </a:r>
          </a:p>
        </p:txBody>
      </p:sp>
      <p:sp>
        <p:nvSpPr>
          <p:cNvPr id="2052" name="Rectangle 3"/>
          <p:cNvSpPr>
            <a:spLocks noGrp="1" noChangeArrowheads="1"/>
          </p:cNvSpPr>
          <p:nvPr>
            <p:ph type="body" idx="1"/>
            <p:custDataLst>
              <p:tags r:id="rId3"/>
            </p:custDataLst>
          </p:nvPr>
        </p:nvSpPr>
        <p:spPr/>
        <p:txBody>
          <a:bodyPr/>
          <a:lstStyle/>
          <a:p>
            <a:pPr eaLnBrk="1" hangingPunct="1"/>
            <a:r>
              <a:rPr lang="en-US" smtClean="0"/>
              <a:t>Final State shown  </a:t>
            </a:r>
          </a:p>
        </p:txBody>
      </p:sp>
      <p:pic>
        <p:nvPicPr>
          <p:cNvPr id="2053" name="Picture 4"/>
          <p:cNvPicPr>
            <a:picLocks noChangeAspect="1" noChangeArrowheads="1"/>
          </p:cNvPicPr>
          <p:nvPr>
            <p:custDataLst>
              <p:tags r:id="rId4"/>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609600" y="2743200"/>
            <a:ext cx="3733800" cy="279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5"/>
          <p:cNvSpPr>
            <a:spLocks noChangeArrowheads="1"/>
          </p:cNvSpPr>
          <p:nvPr>
            <p:custDataLst>
              <p:tags r:id="rId5"/>
            </p:custDataLst>
          </p:nvPr>
        </p:nvSpPr>
        <p:spPr bwMode="auto">
          <a:xfrm>
            <a:off x="0" y="2805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2050" name="Object 6"/>
          <p:cNvGraphicFramePr>
            <a:graphicFrameLocks noChangeAspect="1"/>
          </p:cNvGraphicFramePr>
          <p:nvPr>
            <p:custDataLst>
              <p:tags r:id="rId6"/>
            </p:custDataLst>
          </p:nvPr>
        </p:nvGraphicFramePr>
        <p:xfrm>
          <a:off x="5410200" y="3124200"/>
          <a:ext cx="2654300" cy="2971800"/>
        </p:xfrm>
        <a:graphic>
          <a:graphicData uri="http://schemas.openxmlformats.org/presentationml/2006/ole">
            <mc:AlternateContent xmlns:mc="http://schemas.openxmlformats.org/markup-compatibility/2006">
              <mc:Choice xmlns:v="urn:schemas-microsoft-com:vml" Requires="v">
                <p:oleObj spid="_x0000_s2064" r:id="rId11" imgW="3009900" imgH="3371850" progId="OrgPlusWOPX.4">
                  <p:embed/>
                </p:oleObj>
              </mc:Choice>
              <mc:Fallback>
                <p:oleObj r:id="rId11" imgW="3009900" imgH="3371850" progId="OrgPlusWOPX.4">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10200" y="3124200"/>
                        <a:ext cx="2654300" cy="297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5" name="Text Box 7"/>
          <p:cNvSpPr txBox="1">
            <a:spLocks noChangeArrowheads="1"/>
          </p:cNvSpPr>
          <p:nvPr>
            <p:custDataLst>
              <p:tags r:id="rId7"/>
            </p:custDataLst>
          </p:nvPr>
        </p:nvSpPr>
        <p:spPr bwMode="auto">
          <a:xfrm>
            <a:off x="5121275" y="2133600"/>
            <a:ext cx="28035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Can create tree out of</a:t>
            </a:r>
          </a:p>
          <a:p>
            <a:pPr eaLnBrk="1" hangingPunct="1"/>
            <a:r>
              <a:rPr lang="en-US"/>
              <a:t>order we visit nodes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custDataLst>
              <p:tags r:id="rId1"/>
            </p:custDataLst>
          </p:nvPr>
        </p:nvSpPr>
        <p:spPr/>
        <p:txBody>
          <a:bodyPr/>
          <a:lstStyle/>
          <a:p>
            <a:pPr eaLnBrk="1" hangingPunct="1"/>
            <a:r>
              <a:rPr lang="en-US" smtClean="0"/>
              <a:t>BFS Properties</a:t>
            </a:r>
          </a:p>
        </p:txBody>
      </p:sp>
      <p:sp>
        <p:nvSpPr>
          <p:cNvPr id="22531" name="Rectangle 3"/>
          <p:cNvSpPr>
            <a:spLocks noGrp="1" noChangeArrowheads="1"/>
          </p:cNvSpPr>
          <p:nvPr>
            <p:ph type="body" idx="1"/>
            <p:custDataLst>
              <p:tags r:id="rId2"/>
            </p:custDataLst>
          </p:nvPr>
        </p:nvSpPr>
        <p:spPr/>
        <p:txBody>
          <a:bodyPr/>
          <a:lstStyle/>
          <a:p>
            <a:pPr eaLnBrk="1" hangingPunct="1">
              <a:lnSpc>
                <a:spcPct val="90000"/>
              </a:lnSpc>
            </a:pPr>
            <a:r>
              <a:rPr lang="en-US" sz="2400" smtClean="0"/>
              <a:t>Memory required: Need to maintain Q, which contains a list of all fringe vertices we need to explore, O(V)</a:t>
            </a:r>
          </a:p>
          <a:p>
            <a:pPr eaLnBrk="1" hangingPunct="1">
              <a:lnSpc>
                <a:spcPct val="90000"/>
              </a:lnSpc>
            </a:pPr>
            <a:r>
              <a:rPr lang="en-US" sz="2400" smtClean="0"/>
              <a:t>Runtime: O(V+E) ; O(E) to scan through adjacency list and O(V) to visit each vertex.  This is considered linear time in the size of G.</a:t>
            </a:r>
          </a:p>
          <a:p>
            <a:pPr eaLnBrk="1" hangingPunct="1">
              <a:lnSpc>
                <a:spcPct val="90000"/>
              </a:lnSpc>
            </a:pPr>
            <a:r>
              <a:rPr lang="en-US" sz="2400" smtClean="0"/>
              <a:t>Claim: BFS always computes the shortest path distance in d[i] between S and vertex I.  We will skip the proof.</a:t>
            </a:r>
          </a:p>
          <a:p>
            <a:pPr eaLnBrk="1" hangingPunct="1">
              <a:lnSpc>
                <a:spcPct val="90000"/>
              </a:lnSpc>
            </a:pPr>
            <a:r>
              <a:rPr lang="en-US" sz="2400" smtClean="0"/>
              <a:t>What if some nodes are unreachable from the source?  </a:t>
            </a:r>
            <a:r>
              <a:rPr lang="pt-BR" sz="2400" smtClean="0"/>
              <a:t>(reverse c-e,f-h edges).  </a:t>
            </a:r>
            <a:r>
              <a:rPr lang="en-US" sz="2400" smtClean="0"/>
              <a:t>What values do these nodes get?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1" name="Rectangle 2"/>
          <p:cNvSpPr>
            <a:spLocks noGrp="1" noChangeArrowheads="1"/>
          </p:cNvSpPr>
          <p:nvPr>
            <p:ph type="title"/>
            <p:custDataLst>
              <p:tags r:id="rId1"/>
            </p:custDataLst>
          </p:nvPr>
        </p:nvSpPr>
        <p:spPr>
          <a:xfrm>
            <a:off x="685800" y="152400"/>
            <a:ext cx="7772400" cy="1143000"/>
          </a:xfrm>
        </p:spPr>
        <p:txBody>
          <a:bodyPr/>
          <a:lstStyle/>
          <a:p>
            <a:pPr eaLnBrk="1" hangingPunct="1"/>
            <a:r>
              <a:rPr lang="en-US" smtClean="0"/>
              <a:t>Depth First Search</a:t>
            </a:r>
          </a:p>
        </p:txBody>
      </p:sp>
      <p:sp>
        <p:nvSpPr>
          <p:cNvPr id="3092" name="Rectangle 3"/>
          <p:cNvSpPr>
            <a:spLocks noGrp="1" noChangeArrowheads="1"/>
          </p:cNvSpPr>
          <p:nvPr>
            <p:ph type="body" idx="1"/>
            <p:custDataLst>
              <p:tags r:id="rId2"/>
            </p:custDataLst>
          </p:nvPr>
        </p:nvSpPr>
        <p:spPr>
          <a:xfrm>
            <a:off x="685800" y="1524000"/>
            <a:ext cx="7772400" cy="4114800"/>
          </a:xfrm>
        </p:spPr>
        <p:txBody>
          <a:bodyPr/>
          <a:lstStyle/>
          <a:p>
            <a:pPr eaLnBrk="1" hangingPunct="1"/>
            <a:r>
              <a:rPr lang="en-US" sz="2400" smtClean="0"/>
              <a:t>Example 1: DFS on binary tree.  Specialized case of more general graph.  The order of the search is down paths and from left to right.  </a:t>
            </a:r>
          </a:p>
          <a:p>
            <a:pPr lvl="1" eaLnBrk="1" hangingPunct="1"/>
            <a:r>
              <a:rPr lang="en-US" sz="2000" smtClean="0"/>
              <a:t>The root is examined first; then the left child of the root; then the left child of this node, etc. until a leaf is found.  At a leaf, backtrack to the lowest right child and repeat.</a:t>
            </a:r>
          </a:p>
        </p:txBody>
      </p:sp>
      <p:graphicFrame>
        <p:nvGraphicFramePr>
          <p:cNvPr id="2" name="Diagram 1"/>
          <p:cNvGraphicFramePr/>
          <p:nvPr>
            <p:extLst>
              <p:ext uri="{D42A27DB-BD31-4B8C-83A1-F6EECF244321}">
                <p14:modId xmlns:p14="http://schemas.microsoft.com/office/powerpoint/2010/main" val="614998949"/>
              </p:ext>
            </p:extLst>
          </p:nvPr>
        </p:nvGraphicFramePr>
        <p:xfrm>
          <a:off x="533400" y="3886200"/>
          <a:ext cx="7620000" cy="268196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custDataLst>
              <p:tags r:id="rId1"/>
            </p:custDataLst>
          </p:nvPr>
        </p:nvSpPr>
        <p:spPr/>
        <p:txBody>
          <a:bodyPr/>
          <a:lstStyle/>
          <a:p>
            <a:pPr eaLnBrk="1" hangingPunct="1"/>
            <a:r>
              <a:rPr lang="en-US" smtClean="0"/>
              <a:t>Depth First Search</a:t>
            </a:r>
          </a:p>
        </p:txBody>
      </p:sp>
      <p:sp>
        <p:nvSpPr>
          <p:cNvPr id="23555" name="Rectangle 3"/>
          <p:cNvSpPr>
            <a:spLocks noGrp="1" noChangeArrowheads="1"/>
          </p:cNvSpPr>
          <p:nvPr>
            <p:ph type="body" idx="1"/>
            <p:custDataLst>
              <p:tags r:id="rId2"/>
            </p:custDataLst>
          </p:nvPr>
        </p:nvSpPr>
        <p:spPr>
          <a:xfrm>
            <a:off x="685800" y="1981200"/>
            <a:ext cx="8077200" cy="4419600"/>
          </a:xfrm>
        </p:spPr>
        <p:txBody>
          <a:bodyPr/>
          <a:lstStyle/>
          <a:p>
            <a:pPr eaLnBrk="1" hangingPunct="1">
              <a:lnSpc>
                <a:spcPct val="90000"/>
              </a:lnSpc>
            </a:pPr>
            <a:r>
              <a:rPr lang="en-US" sz="2400" smtClean="0"/>
              <a:t>Example 2: DFS on directed graph.</a:t>
            </a:r>
          </a:p>
          <a:p>
            <a:pPr eaLnBrk="1" hangingPunct="1">
              <a:lnSpc>
                <a:spcPct val="90000"/>
              </a:lnSpc>
            </a:pPr>
            <a:endParaRPr lang="en-US" sz="2400" smtClean="0"/>
          </a:p>
          <a:p>
            <a:pPr eaLnBrk="1" hangingPunct="1">
              <a:lnSpc>
                <a:spcPct val="90000"/>
              </a:lnSpc>
            </a:pPr>
            <a:r>
              <a:rPr lang="en-US" sz="2400" smtClean="0"/>
              <a:t>Start at some source vertex S.</a:t>
            </a:r>
          </a:p>
          <a:p>
            <a:pPr eaLnBrk="1" hangingPunct="1">
              <a:lnSpc>
                <a:spcPct val="90000"/>
              </a:lnSpc>
            </a:pPr>
            <a:r>
              <a:rPr lang="en-US" sz="2400" smtClean="0"/>
              <a:t>Find (or explore) the first vertex that is adjacent to S.</a:t>
            </a:r>
          </a:p>
          <a:p>
            <a:pPr eaLnBrk="1" hangingPunct="1">
              <a:lnSpc>
                <a:spcPct val="90000"/>
              </a:lnSpc>
            </a:pPr>
            <a:r>
              <a:rPr lang="en-US" sz="2400" smtClean="0"/>
              <a:t>Repeat with this vertex and explore the first vertex that is adjacent to it.</a:t>
            </a:r>
          </a:p>
          <a:p>
            <a:pPr eaLnBrk="1" hangingPunct="1">
              <a:lnSpc>
                <a:spcPct val="90000"/>
              </a:lnSpc>
            </a:pPr>
            <a:r>
              <a:rPr lang="en-US" sz="2400" smtClean="0"/>
              <a:t>When a vertex is found that has no unexplored vertices adjacent to it then backtrack up one level</a:t>
            </a:r>
          </a:p>
          <a:p>
            <a:pPr eaLnBrk="1" hangingPunct="1">
              <a:lnSpc>
                <a:spcPct val="90000"/>
              </a:lnSpc>
            </a:pPr>
            <a:r>
              <a:rPr lang="en-US" sz="2400" smtClean="0"/>
              <a:t>Done when all children have been discovered and examined.</a:t>
            </a:r>
          </a:p>
          <a:p>
            <a:pPr eaLnBrk="1" hangingPunct="1">
              <a:lnSpc>
                <a:spcPct val="90000"/>
              </a:lnSpc>
            </a:pPr>
            <a:endParaRPr lang="en-US" sz="2400" smtClean="0"/>
          </a:p>
          <a:p>
            <a:pPr eaLnBrk="1" hangingPunct="1">
              <a:lnSpc>
                <a:spcPct val="90000"/>
              </a:lnSpc>
            </a:pPr>
            <a:r>
              <a:rPr lang="en-US" sz="2400" smtClean="0"/>
              <a:t>Results in a forest of trees.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custDataLst>
              <p:tags r:id="rId1"/>
            </p:custDataLst>
          </p:nvPr>
        </p:nvSpPr>
        <p:spPr>
          <a:xfrm>
            <a:off x="685800" y="76200"/>
            <a:ext cx="7772400" cy="1143000"/>
          </a:xfrm>
        </p:spPr>
        <p:txBody>
          <a:bodyPr/>
          <a:lstStyle/>
          <a:p>
            <a:pPr eaLnBrk="1" hangingPunct="1"/>
            <a:r>
              <a:rPr lang="en-US" smtClean="0"/>
              <a:t>DFS Algorithm</a:t>
            </a:r>
          </a:p>
        </p:txBody>
      </p:sp>
      <p:sp>
        <p:nvSpPr>
          <p:cNvPr id="24579" name="Rectangle 3"/>
          <p:cNvSpPr>
            <a:spLocks noGrp="1" noChangeArrowheads="1"/>
          </p:cNvSpPr>
          <p:nvPr>
            <p:ph type="body" idx="1"/>
            <p:custDataLst>
              <p:tags r:id="rId2"/>
            </p:custDataLst>
          </p:nvPr>
        </p:nvSpPr>
        <p:spPr>
          <a:xfrm>
            <a:off x="685800" y="1447800"/>
            <a:ext cx="7772400" cy="4114800"/>
          </a:xfrm>
        </p:spPr>
        <p:txBody>
          <a:bodyPr/>
          <a:lstStyle/>
          <a:p>
            <a:pPr eaLnBrk="1" hangingPunct="1"/>
            <a:r>
              <a:rPr lang="en-US" smtClean="0"/>
              <a:t>Pseudocode</a:t>
            </a:r>
          </a:p>
        </p:txBody>
      </p:sp>
      <p:pic>
        <p:nvPicPr>
          <p:cNvPr id="24580" name="Picture 4"/>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457200" y="2209800"/>
            <a:ext cx="8077200" cy="443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p:cNvPicPr>
            <a:picLocks noChangeAspect="1" noChangeArrowheads="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533400" y="3200400"/>
            <a:ext cx="4419600" cy="299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6"/>
          <p:cNvPicPr>
            <a:picLocks noChangeAspect="1" noChangeArrowheads="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457200" y="304800"/>
            <a:ext cx="592455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8"/>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5229225" y="3505200"/>
            <a:ext cx="391477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custDataLst>
              <p:tags r:id="rId2"/>
            </p:custDataLst>
          </p:nvPr>
        </p:nvSpPr>
        <p:spPr/>
        <p:txBody>
          <a:bodyPr/>
          <a:lstStyle/>
          <a:p>
            <a:pPr eaLnBrk="1" hangingPunct="1"/>
            <a:r>
              <a:rPr lang="en-US" smtClean="0"/>
              <a:t>DFS Example</a:t>
            </a:r>
          </a:p>
        </p:txBody>
      </p:sp>
      <p:sp>
        <p:nvSpPr>
          <p:cNvPr id="4100" name="Rectangle 3"/>
          <p:cNvSpPr>
            <a:spLocks noGrp="1" noChangeArrowheads="1"/>
          </p:cNvSpPr>
          <p:nvPr>
            <p:ph type="body" idx="1"/>
            <p:custDataLst>
              <p:tags r:id="rId3"/>
            </p:custDataLst>
          </p:nvPr>
        </p:nvSpPr>
        <p:spPr/>
        <p:txBody>
          <a:bodyPr/>
          <a:lstStyle/>
          <a:p>
            <a:pPr eaLnBrk="1" hangingPunct="1"/>
            <a:r>
              <a:rPr lang="en-US" smtClean="0"/>
              <a:t>Result (start/finish time):</a:t>
            </a:r>
          </a:p>
        </p:txBody>
      </p:sp>
      <p:pic>
        <p:nvPicPr>
          <p:cNvPr id="4101" name="Picture 4"/>
          <p:cNvPicPr>
            <a:picLocks noChangeAspect="1" noChangeArrowheads="1"/>
          </p:cNvPicPr>
          <p:nvPr>
            <p:custDataLst>
              <p:tags r:id="rId4"/>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609600" y="2895600"/>
            <a:ext cx="4419600" cy="298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5"/>
          <p:cNvSpPr txBox="1">
            <a:spLocks noChangeArrowheads="1"/>
          </p:cNvSpPr>
          <p:nvPr>
            <p:custDataLst>
              <p:tags r:id="rId5"/>
            </p:custDataLst>
          </p:nvPr>
        </p:nvSpPr>
        <p:spPr bwMode="auto">
          <a:xfrm>
            <a:off x="6080125" y="1946275"/>
            <a:ext cx="825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Tree:</a:t>
            </a:r>
          </a:p>
        </p:txBody>
      </p:sp>
      <p:sp>
        <p:nvSpPr>
          <p:cNvPr id="4103" name="Rectangle 7"/>
          <p:cNvSpPr>
            <a:spLocks noChangeArrowheads="1"/>
          </p:cNvSpPr>
          <p:nvPr>
            <p:custDataLst>
              <p:tags r:id="rId6"/>
            </p:custDataLst>
          </p:nvPr>
        </p:nvSpPr>
        <p:spPr bwMode="auto">
          <a:xfrm>
            <a:off x="0" y="2252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4098" name="Object 6"/>
          <p:cNvGraphicFramePr>
            <a:graphicFrameLocks noChangeAspect="1"/>
          </p:cNvGraphicFramePr>
          <p:nvPr>
            <p:custDataLst>
              <p:tags r:id="rId7"/>
            </p:custDataLst>
          </p:nvPr>
        </p:nvGraphicFramePr>
        <p:xfrm>
          <a:off x="6096000" y="2514600"/>
          <a:ext cx="944563" cy="3886200"/>
        </p:xfrm>
        <a:graphic>
          <a:graphicData uri="http://schemas.openxmlformats.org/presentationml/2006/ole">
            <mc:AlternateContent xmlns:mc="http://schemas.openxmlformats.org/markup-compatibility/2006">
              <mc:Choice xmlns:v="urn:schemas-microsoft-com:vml" Requires="v">
                <p:oleObj spid="_x0000_s4112" r:id="rId11" imgW="1276350" imgH="5238750" progId="OrgPlusWOPX.4">
                  <p:embed/>
                </p:oleObj>
              </mc:Choice>
              <mc:Fallback>
                <p:oleObj r:id="rId11" imgW="1276350" imgH="5238750" progId="OrgPlusWOPX.4">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6000" y="2514600"/>
                        <a:ext cx="944563" cy="388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custDataLst>
              <p:tags r:id="rId1"/>
            </p:custDataLst>
          </p:nvPr>
        </p:nvSpPr>
        <p:spPr/>
        <p:txBody>
          <a:bodyPr/>
          <a:lstStyle/>
          <a:p>
            <a:pPr eaLnBrk="1" hangingPunct="1"/>
            <a:r>
              <a:rPr lang="en-US" smtClean="0"/>
              <a:t>Adjacency List</a:t>
            </a:r>
          </a:p>
        </p:txBody>
      </p:sp>
      <p:sp>
        <p:nvSpPr>
          <p:cNvPr id="12291" name="Rectangle 3"/>
          <p:cNvSpPr>
            <a:spLocks noGrp="1" noChangeArrowheads="1"/>
          </p:cNvSpPr>
          <p:nvPr>
            <p:ph type="body" idx="1"/>
            <p:custDataLst>
              <p:tags r:id="rId2"/>
            </p:custDataLst>
          </p:nvPr>
        </p:nvSpPr>
        <p:spPr/>
        <p:txBody>
          <a:bodyPr/>
          <a:lstStyle/>
          <a:p>
            <a:pPr eaLnBrk="1" hangingPunct="1"/>
            <a:r>
              <a:rPr lang="en-US" smtClean="0"/>
              <a:t>List of pointers for each vertex</a:t>
            </a:r>
          </a:p>
        </p:txBody>
      </p:sp>
      <p:pic>
        <p:nvPicPr>
          <p:cNvPr id="12292" name="Picture 4"/>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609600" y="3200400"/>
            <a:ext cx="3276600" cy="204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38"/>
          <p:cNvPicPr>
            <a:picLocks noChangeAspect="1" noChangeArrowheads="1"/>
          </p:cNvPicPr>
          <p:nvPr>
            <p:custDataLst>
              <p:tags r:id="rId4"/>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4495800" y="3581400"/>
            <a:ext cx="83820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custDataLst>
              <p:tags r:id="rId2"/>
            </p:custDataLst>
          </p:nvPr>
        </p:nvSpPr>
        <p:spPr>
          <a:xfrm>
            <a:off x="685800" y="-152400"/>
            <a:ext cx="7772400" cy="1143000"/>
          </a:xfrm>
        </p:spPr>
        <p:txBody>
          <a:bodyPr/>
          <a:lstStyle/>
          <a:p>
            <a:pPr eaLnBrk="1" hangingPunct="1"/>
            <a:r>
              <a:rPr lang="en-US" smtClean="0"/>
              <a:t>DFS Example</a:t>
            </a:r>
          </a:p>
        </p:txBody>
      </p:sp>
      <p:sp>
        <p:nvSpPr>
          <p:cNvPr id="5124" name="Rectangle 3"/>
          <p:cNvSpPr>
            <a:spLocks noGrp="1" noChangeArrowheads="1"/>
          </p:cNvSpPr>
          <p:nvPr>
            <p:ph type="body" idx="1"/>
            <p:custDataLst>
              <p:tags r:id="rId3"/>
            </p:custDataLst>
          </p:nvPr>
        </p:nvSpPr>
        <p:spPr>
          <a:xfrm>
            <a:off x="685800" y="1219200"/>
            <a:ext cx="7772400" cy="4114800"/>
          </a:xfrm>
        </p:spPr>
        <p:txBody>
          <a:bodyPr/>
          <a:lstStyle/>
          <a:p>
            <a:pPr eaLnBrk="1" hangingPunct="1"/>
            <a:r>
              <a:rPr lang="en-US" sz="2400" smtClean="0"/>
              <a:t>What if some nodes are unreachable?  We still visit those nodes in DFS.  Consider if c-e, f-h links were reversed.  Then we end up with two separate trees</a:t>
            </a:r>
          </a:p>
          <a:p>
            <a:pPr lvl="1" eaLnBrk="1" hangingPunct="1"/>
            <a:r>
              <a:rPr lang="en-US" sz="2000" smtClean="0"/>
              <a:t>Still visit all vertices and get a forest:  a set of unconnected graphs without cycles (a tree is a connected graph without cycles).</a:t>
            </a:r>
          </a:p>
        </p:txBody>
      </p:sp>
      <p:sp>
        <p:nvSpPr>
          <p:cNvPr id="5125" name="Rectangle 5"/>
          <p:cNvSpPr>
            <a:spLocks noChangeArrowheads="1"/>
          </p:cNvSpPr>
          <p:nvPr>
            <p:custDataLst>
              <p:tags r:id="rId4"/>
            </p:custDataLst>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5122" name="Object 4"/>
          <p:cNvGraphicFramePr>
            <a:graphicFrameLocks noChangeAspect="1"/>
          </p:cNvGraphicFramePr>
          <p:nvPr>
            <p:custDataLst>
              <p:tags r:id="rId5"/>
            </p:custDataLst>
          </p:nvPr>
        </p:nvGraphicFramePr>
        <p:xfrm>
          <a:off x="1828800" y="3276600"/>
          <a:ext cx="4572000" cy="3095625"/>
        </p:xfrm>
        <a:graphic>
          <a:graphicData uri="http://schemas.openxmlformats.org/presentationml/2006/ole">
            <mc:AlternateContent xmlns:mc="http://schemas.openxmlformats.org/markup-compatibility/2006">
              <mc:Choice xmlns:v="urn:schemas-microsoft-com:vml" Requires="v">
                <p:oleObj spid="_x0000_s5134" name="Picture" r:id="rId8" imgW="2743200" imgH="1857756" progId="Word.Picture.8">
                  <p:embed/>
                </p:oleObj>
              </mc:Choice>
              <mc:Fallback>
                <p:oleObj name="Picture" r:id="rId8" imgW="2743200" imgH="1857756" progId="Word.Picture.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28800" y="3276600"/>
                        <a:ext cx="4572000" cy="3095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custDataLst>
              <p:tags r:id="rId1"/>
            </p:custDataLst>
          </p:nvPr>
        </p:nvSpPr>
        <p:spPr/>
        <p:txBody>
          <a:bodyPr/>
          <a:lstStyle/>
          <a:p>
            <a:pPr eaLnBrk="1" hangingPunct="1"/>
            <a:r>
              <a:rPr lang="en-US" smtClean="0"/>
              <a:t>DFS Runtime</a:t>
            </a:r>
          </a:p>
        </p:txBody>
      </p:sp>
      <p:sp>
        <p:nvSpPr>
          <p:cNvPr id="26627" name="Rectangle 3"/>
          <p:cNvSpPr>
            <a:spLocks noGrp="1" noChangeArrowheads="1"/>
          </p:cNvSpPr>
          <p:nvPr>
            <p:ph type="body" idx="1"/>
            <p:custDataLst>
              <p:tags r:id="rId2"/>
            </p:custDataLst>
          </p:nvPr>
        </p:nvSpPr>
        <p:spPr>
          <a:xfrm>
            <a:off x="457200" y="1981200"/>
            <a:ext cx="8001000" cy="4495800"/>
          </a:xfrm>
        </p:spPr>
        <p:txBody>
          <a:bodyPr/>
          <a:lstStyle/>
          <a:p>
            <a:pPr eaLnBrk="1" hangingPunct="1">
              <a:lnSpc>
                <a:spcPct val="80000"/>
              </a:lnSpc>
            </a:pPr>
            <a:r>
              <a:rPr lang="en-US" sz="2400" smtClean="0"/>
              <a:t>O(V</a:t>
            </a:r>
            <a:r>
              <a:rPr lang="en-US" sz="2400" baseline="30000" smtClean="0"/>
              <a:t>2</a:t>
            </a:r>
            <a:r>
              <a:rPr lang="en-US" sz="2400" smtClean="0"/>
              <a:t>)  - DFS loop goes O(V) times once for each vertex (can’t be more than once, because a vertex does not stay white), and the loop over Adj runs up to V times. </a:t>
            </a:r>
          </a:p>
          <a:p>
            <a:pPr eaLnBrk="1" hangingPunct="1">
              <a:lnSpc>
                <a:spcPct val="80000"/>
              </a:lnSpc>
            </a:pPr>
            <a:r>
              <a:rPr lang="en-US" sz="2400" smtClean="0"/>
              <a:t>But…</a:t>
            </a:r>
          </a:p>
          <a:p>
            <a:pPr lvl="1" eaLnBrk="1" hangingPunct="1">
              <a:lnSpc>
                <a:spcPct val="80000"/>
              </a:lnSpc>
            </a:pPr>
            <a:r>
              <a:rPr lang="en-US" sz="2000" smtClean="0"/>
              <a:t>The for loop in DFS-Visit looks at every element in Adj once.  It is charged once per edge for a directed graph, or twice if undirected.  A small part of Adj is looked at during each recursive call but over the entire time the for loop is executed only the same number of times as the size of the adjacency list which is (E). </a:t>
            </a:r>
          </a:p>
          <a:p>
            <a:pPr lvl="1" eaLnBrk="1" hangingPunct="1">
              <a:lnSpc>
                <a:spcPct val="80000"/>
              </a:lnSpc>
            </a:pPr>
            <a:r>
              <a:rPr lang="en-US" sz="2000" smtClean="0"/>
              <a:t>Since the initial loop takes (V) time, the total runtime is (V+E).  </a:t>
            </a:r>
          </a:p>
          <a:p>
            <a:pPr eaLnBrk="1" hangingPunct="1">
              <a:lnSpc>
                <a:spcPct val="80000"/>
              </a:lnSpc>
            </a:pPr>
            <a:r>
              <a:rPr lang="en-US" sz="2400" smtClean="0"/>
              <a:t>Note: Don’t have to track the backtracking/fringe as in BFS since this is done for us in the recursive calls and the stack.  The amount of storage needed is linear in terms of the depth of the tree.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custDataLst>
              <p:tags r:id="rId1"/>
            </p:custDataLst>
          </p:nvPr>
        </p:nvSpPr>
        <p:spPr>
          <a:xfrm>
            <a:off x="685800" y="0"/>
            <a:ext cx="7772400" cy="1143000"/>
          </a:xfrm>
        </p:spPr>
        <p:txBody>
          <a:bodyPr/>
          <a:lstStyle/>
          <a:p>
            <a:pPr eaLnBrk="1" hangingPunct="1"/>
            <a:r>
              <a:rPr lang="en-US" smtClean="0"/>
              <a:t>DAG</a:t>
            </a:r>
          </a:p>
        </p:txBody>
      </p:sp>
      <p:sp>
        <p:nvSpPr>
          <p:cNvPr id="27651" name="Rectangle 3"/>
          <p:cNvSpPr>
            <a:spLocks noGrp="1" noChangeArrowheads="1"/>
          </p:cNvSpPr>
          <p:nvPr>
            <p:ph type="body" idx="1"/>
            <p:custDataLst>
              <p:tags r:id="rId2"/>
            </p:custDataLst>
          </p:nvPr>
        </p:nvSpPr>
        <p:spPr>
          <a:xfrm>
            <a:off x="685800" y="1066800"/>
            <a:ext cx="7772400" cy="4114800"/>
          </a:xfrm>
        </p:spPr>
        <p:txBody>
          <a:bodyPr/>
          <a:lstStyle/>
          <a:p>
            <a:pPr eaLnBrk="1" hangingPunct="1"/>
            <a:r>
              <a:rPr lang="en-US" sz="2400" smtClean="0"/>
              <a:t>Directed Acyclic Graph</a:t>
            </a:r>
          </a:p>
          <a:p>
            <a:pPr lvl="1" eaLnBrk="1" hangingPunct="1"/>
            <a:r>
              <a:rPr lang="en-US" sz="2000" smtClean="0"/>
              <a:t>Nothing to do with sheep</a:t>
            </a:r>
          </a:p>
          <a:p>
            <a:pPr lvl="1" eaLnBrk="1" hangingPunct="1"/>
            <a:r>
              <a:rPr lang="en-US" sz="2000" smtClean="0"/>
              <a:t>This is a directed graph that contains no cycles</a:t>
            </a:r>
          </a:p>
          <a:p>
            <a:pPr eaLnBrk="1" hangingPunct="1"/>
            <a:r>
              <a:rPr lang="en-US" sz="2400" smtClean="0"/>
              <a:t>A directed graph D is acyclic iff a DFS of G yields no back edges (an edge to a previously visited node).</a:t>
            </a:r>
          </a:p>
          <a:p>
            <a:pPr lvl="1" eaLnBrk="1" hangingPunct="1"/>
            <a:r>
              <a:rPr lang="en-US" sz="2000" smtClean="0"/>
              <a:t>Proof:  Trivial.  Acyclic means no back edge because a back edge makes a cycle.  </a:t>
            </a:r>
          </a:p>
        </p:txBody>
      </p:sp>
      <p:pic>
        <p:nvPicPr>
          <p:cNvPr id="27652" name="Picture 4"/>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4724400" y="4419600"/>
            <a:ext cx="3276600" cy="190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5"/>
          <p:cNvPicPr>
            <a:picLocks noChangeAspect="1" noChangeArrowheads="1"/>
          </p:cNvPicPr>
          <p:nvPr>
            <p:custDataLst>
              <p:tags r:id="rId4"/>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1066800" y="4343400"/>
            <a:ext cx="21336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custDataLst>
              <p:tags r:id="rId1"/>
            </p:custDataLst>
          </p:nvPr>
        </p:nvSpPr>
        <p:spPr>
          <a:xfrm>
            <a:off x="685800" y="-152400"/>
            <a:ext cx="7772400" cy="1143000"/>
          </a:xfrm>
        </p:spPr>
        <p:txBody>
          <a:bodyPr/>
          <a:lstStyle/>
          <a:p>
            <a:pPr eaLnBrk="1" hangingPunct="1"/>
            <a:r>
              <a:rPr lang="en-US" smtClean="0"/>
              <a:t>DAG</a:t>
            </a:r>
          </a:p>
        </p:txBody>
      </p:sp>
      <p:sp>
        <p:nvSpPr>
          <p:cNvPr id="28675" name="Rectangle 3"/>
          <p:cNvSpPr>
            <a:spLocks noGrp="1" noChangeArrowheads="1"/>
          </p:cNvSpPr>
          <p:nvPr>
            <p:ph type="body" idx="1"/>
            <p:custDataLst>
              <p:tags r:id="rId2"/>
            </p:custDataLst>
          </p:nvPr>
        </p:nvSpPr>
        <p:spPr>
          <a:xfrm>
            <a:off x="533400" y="990600"/>
            <a:ext cx="7772400" cy="4114800"/>
          </a:xfrm>
        </p:spPr>
        <p:txBody>
          <a:bodyPr/>
          <a:lstStyle/>
          <a:p>
            <a:pPr eaLnBrk="1" hangingPunct="1">
              <a:lnSpc>
                <a:spcPct val="90000"/>
              </a:lnSpc>
            </a:pPr>
            <a:r>
              <a:rPr lang="en-US" sz="2400" smtClean="0"/>
              <a:t>DAG’s are useful in various situations, e.g.:</a:t>
            </a:r>
          </a:p>
          <a:p>
            <a:pPr lvl="1" eaLnBrk="1" hangingPunct="1">
              <a:lnSpc>
                <a:spcPct val="90000"/>
              </a:lnSpc>
            </a:pPr>
            <a:r>
              <a:rPr lang="en-US" sz="2000" smtClean="0"/>
              <a:t>Detection of loops for reference counting / garbage collection</a:t>
            </a:r>
          </a:p>
          <a:p>
            <a:pPr lvl="1" eaLnBrk="1" hangingPunct="1">
              <a:lnSpc>
                <a:spcPct val="90000"/>
              </a:lnSpc>
            </a:pPr>
            <a:r>
              <a:rPr lang="en-US" sz="2000" smtClean="0"/>
              <a:t>Topological sort</a:t>
            </a:r>
          </a:p>
          <a:p>
            <a:pPr lvl="1" eaLnBrk="1" hangingPunct="1">
              <a:lnSpc>
                <a:spcPct val="90000"/>
              </a:lnSpc>
            </a:pPr>
            <a:endParaRPr lang="en-US" sz="2000" smtClean="0"/>
          </a:p>
          <a:p>
            <a:pPr eaLnBrk="1" hangingPunct="1">
              <a:lnSpc>
                <a:spcPct val="90000"/>
              </a:lnSpc>
            </a:pPr>
            <a:r>
              <a:rPr lang="en-US" sz="2400" smtClean="0"/>
              <a:t>Topological sort</a:t>
            </a:r>
          </a:p>
          <a:p>
            <a:pPr lvl="1" eaLnBrk="1" hangingPunct="1">
              <a:lnSpc>
                <a:spcPct val="90000"/>
              </a:lnSpc>
            </a:pPr>
            <a:r>
              <a:rPr lang="en-US" sz="2000" smtClean="0"/>
              <a:t>A topological sort of a dag is an ordering of all the vertices of G so that if (u,v) is an edge then u is listed (sorted) before v.  This is a different notion of sorting than we are used to.</a:t>
            </a:r>
          </a:p>
          <a:p>
            <a:pPr lvl="1" eaLnBrk="1" hangingPunct="1">
              <a:lnSpc>
                <a:spcPct val="90000"/>
              </a:lnSpc>
            </a:pPr>
            <a:r>
              <a:rPr lang="en-US" sz="2000" smtClean="0"/>
              <a:t>a,b,f,e,d,c and f,a,e,b,d,c are both topological sorts of the dag below.  There may be multiple sorts; this is okay since a is not related to f, either vertex can come first.</a:t>
            </a:r>
          </a:p>
        </p:txBody>
      </p:sp>
      <p:pic>
        <p:nvPicPr>
          <p:cNvPr id="28676" name="Picture 4"/>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4648200" y="4648200"/>
            <a:ext cx="3276600" cy="190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custDataLst>
              <p:tags r:id="rId1"/>
            </p:custDataLst>
          </p:nvPr>
        </p:nvSpPr>
        <p:spPr/>
        <p:txBody>
          <a:bodyPr/>
          <a:lstStyle/>
          <a:p>
            <a:pPr eaLnBrk="1" hangingPunct="1"/>
            <a:r>
              <a:rPr lang="en-US" smtClean="0"/>
              <a:t>Topological Sort</a:t>
            </a:r>
          </a:p>
        </p:txBody>
      </p:sp>
      <p:sp>
        <p:nvSpPr>
          <p:cNvPr id="29699" name="Rectangle 3"/>
          <p:cNvSpPr>
            <a:spLocks noGrp="1" noChangeArrowheads="1"/>
          </p:cNvSpPr>
          <p:nvPr>
            <p:ph type="body" idx="1"/>
            <p:custDataLst>
              <p:tags r:id="rId2"/>
            </p:custDataLst>
          </p:nvPr>
        </p:nvSpPr>
        <p:spPr/>
        <p:txBody>
          <a:bodyPr/>
          <a:lstStyle/>
          <a:p>
            <a:pPr eaLnBrk="1" hangingPunct="1">
              <a:lnSpc>
                <a:spcPct val="80000"/>
              </a:lnSpc>
            </a:pPr>
            <a:r>
              <a:rPr lang="en-US" sz="2800" smtClean="0"/>
              <a:t>Main use: Indicate order of events, what should happen first</a:t>
            </a:r>
          </a:p>
          <a:p>
            <a:pPr eaLnBrk="1" hangingPunct="1">
              <a:lnSpc>
                <a:spcPct val="80000"/>
              </a:lnSpc>
            </a:pPr>
            <a:endParaRPr lang="en-US" sz="2800" smtClean="0"/>
          </a:p>
          <a:p>
            <a:pPr eaLnBrk="1" hangingPunct="1">
              <a:lnSpc>
                <a:spcPct val="80000"/>
              </a:lnSpc>
            </a:pPr>
            <a:r>
              <a:rPr lang="en-US" sz="2800" smtClean="0"/>
              <a:t>Algorithm for Topological-Sort:</a:t>
            </a:r>
          </a:p>
          <a:p>
            <a:pPr lvl="1" eaLnBrk="1" hangingPunct="1">
              <a:lnSpc>
                <a:spcPct val="80000"/>
              </a:lnSpc>
            </a:pPr>
            <a:r>
              <a:rPr lang="en-US" sz="2400" smtClean="0"/>
              <a:t>Call DFS(G) to compute f(v), the finish time for each vertex.</a:t>
            </a:r>
          </a:p>
          <a:p>
            <a:pPr lvl="1" eaLnBrk="1" hangingPunct="1">
              <a:lnSpc>
                <a:spcPct val="80000"/>
              </a:lnSpc>
            </a:pPr>
            <a:r>
              <a:rPr lang="en-US" sz="2400" smtClean="0"/>
              <a:t>As each vertex is finished insert it onto the front of the list.</a:t>
            </a:r>
          </a:p>
          <a:p>
            <a:pPr lvl="1" eaLnBrk="1" hangingPunct="1">
              <a:lnSpc>
                <a:spcPct val="80000"/>
              </a:lnSpc>
            </a:pPr>
            <a:r>
              <a:rPr lang="en-US" sz="2400" smtClean="0"/>
              <a:t>Return the list.</a:t>
            </a:r>
          </a:p>
          <a:p>
            <a:pPr eaLnBrk="1" hangingPunct="1">
              <a:lnSpc>
                <a:spcPct val="80000"/>
              </a:lnSpc>
            </a:pPr>
            <a:r>
              <a:rPr lang="en-US" sz="2800" smtClean="0"/>
              <a:t>Time is </a:t>
            </a:r>
            <a:r>
              <a:rPr lang="el-GR" sz="2800" smtClean="0">
                <a:cs typeface="Times New Roman" pitchFamily="18" charset="0"/>
              </a:rPr>
              <a:t>Θ</a:t>
            </a:r>
            <a:r>
              <a:rPr lang="en-US" sz="2800" smtClean="0"/>
              <a:t>(V+E), time for DFS.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custDataLst>
              <p:tags r:id="rId1"/>
            </p:custDataLst>
          </p:nvPr>
        </p:nvSpPr>
        <p:spPr>
          <a:xfrm>
            <a:off x="685800" y="76200"/>
            <a:ext cx="7772400" cy="1143000"/>
          </a:xfrm>
        </p:spPr>
        <p:txBody>
          <a:bodyPr/>
          <a:lstStyle/>
          <a:p>
            <a:pPr eaLnBrk="1" hangingPunct="1"/>
            <a:r>
              <a:rPr lang="en-US" smtClean="0"/>
              <a:t>Topological Sort Example</a:t>
            </a:r>
          </a:p>
        </p:txBody>
      </p:sp>
      <p:sp>
        <p:nvSpPr>
          <p:cNvPr id="30723" name="Rectangle 3"/>
          <p:cNvSpPr>
            <a:spLocks noGrp="1" noChangeArrowheads="1"/>
          </p:cNvSpPr>
          <p:nvPr>
            <p:ph type="body" idx="1"/>
            <p:custDataLst>
              <p:tags r:id="rId2"/>
            </p:custDataLst>
          </p:nvPr>
        </p:nvSpPr>
        <p:spPr/>
        <p:txBody>
          <a:bodyPr/>
          <a:lstStyle/>
          <a:p>
            <a:pPr eaLnBrk="1" hangingPunct="1"/>
            <a:r>
              <a:rPr lang="en-US" smtClean="0"/>
              <a:t>Making Pizza</a:t>
            </a:r>
          </a:p>
        </p:txBody>
      </p:sp>
      <p:sp>
        <p:nvSpPr>
          <p:cNvPr id="30724" name="Text Box 5"/>
          <p:cNvSpPr txBox="1">
            <a:spLocks noChangeArrowheads="1"/>
          </p:cNvSpPr>
          <p:nvPr>
            <p:custDataLst>
              <p:tags r:id="rId3"/>
            </p:custDataLst>
          </p:nvPr>
        </p:nvSpPr>
        <p:spPr bwMode="auto">
          <a:xfrm>
            <a:off x="685800" y="3870325"/>
            <a:ext cx="73152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t>DFS: Start with sauce.</a:t>
            </a:r>
          </a:p>
          <a:p>
            <a:pPr eaLnBrk="1" hangingPunct="1"/>
            <a:r>
              <a:rPr lang="en-US" sz="2000"/>
              <a:t>The numbers indicate start/finish time.  We insert into the list in reverse order of finish time.</a:t>
            </a:r>
          </a:p>
          <a:p>
            <a:pPr eaLnBrk="1" hangingPunct="1"/>
            <a:r>
              <a:rPr lang="en-US" sz="2000"/>
              <a:t> </a:t>
            </a:r>
          </a:p>
          <a:p>
            <a:pPr eaLnBrk="1" hangingPunct="1"/>
            <a:r>
              <a:rPr lang="en-US" sz="2000"/>
              <a:t>Why does this work?  Because we don’t have any back edges in a dag, so we won’t return to process a parent until after processing the children.  We can order by finish times because a vertex that finishes earlier will be dependent on a vertex that finishes later.</a:t>
            </a:r>
          </a:p>
        </p:txBody>
      </p:sp>
      <p:grpSp>
        <p:nvGrpSpPr>
          <p:cNvPr id="30725" name="Group 9"/>
          <p:cNvGrpSpPr>
            <a:grpSpLocks noChangeAspect="1"/>
          </p:cNvGrpSpPr>
          <p:nvPr>
            <p:custDataLst>
              <p:tags r:id="rId4"/>
            </p:custDataLst>
          </p:nvPr>
        </p:nvGrpSpPr>
        <p:grpSpPr bwMode="auto">
          <a:xfrm>
            <a:off x="3886200" y="1143000"/>
            <a:ext cx="3849688" cy="2438400"/>
            <a:chOff x="2448" y="816"/>
            <a:chExt cx="1800" cy="1140"/>
          </a:xfrm>
        </p:grpSpPr>
        <p:sp>
          <p:nvSpPr>
            <p:cNvPr id="30735" name="AutoShape 8"/>
            <p:cNvSpPr>
              <a:spLocks noChangeAspect="1" noChangeArrowheads="1" noTextEdit="1"/>
            </p:cNvSpPr>
            <p:nvPr>
              <p:custDataLst>
                <p:tags r:id="rId14"/>
              </p:custDataLst>
            </p:nvPr>
          </p:nvSpPr>
          <p:spPr bwMode="auto">
            <a:xfrm>
              <a:off x="2448" y="816"/>
              <a:ext cx="1800" cy="1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736" name="Oval 10"/>
            <p:cNvSpPr>
              <a:spLocks noChangeArrowheads="1"/>
            </p:cNvSpPr>
            <p:nvPr>
              <p:custDataLst>
                <p:tags r:id="rId15"/>
              </p:custDataLst>
            </p:nvPr>
          </p:nvSpPr>
          <p:spPr bwMode="auto">
            <a:xfrm>
              <a:off x="3486" y="1510"/>
              <a:ext cx="329" cy="173"/>
            </a:xfrm>
            <a:prstGeom prst="ellipse">
              <a:avLst/>
            </a:prstGeom>
            <a:solidFill>
              <a:srgbClr val="FFFFFF"/>
            </a:solidFill>
            <a:ln w="3">
              <a:solidFill>
                <a:srgbClr val="000000"/>
              </a:solidFill>
              <a:round/>
              <a:headEnd/>
              <a:tailEnd/>
            </a:ln>
          </p:spPr>
          <p:txBody>
            <a:bodyPr/>
            <a:lstStyle/>
            <a:p>
              <a:endParaRPr lang="en-US"/>
            </a:p>
          </p:txBody>
        </p:sp>
        <p:sp>
          <p:nvSpPr>
            <p:cNvPr id="30737" name="Oval 11"/>
            <p:cNvSpPr>
              <a:spLocks noChangeArrowheads="1"/>
            </p:cNvSpPr>
            <p:nvPr>
              <p:custDataLst>
                <p:tags r:id="rId16"/>
              </p:custDataLst>
            </p:nvPr>
          </p:nvSpPr>
          <p:spPr bwMode="auto">
            <a:xfrm>
              <a:off x="3088" y="1269"/>
              <a:ext cx="329" cy="173"/>
            </a:xfrm>
            <a:prstGeom prst="ellipse">
              <a:avLst/>
            </a:prstGeom>
            <a:solidFill>
              <a:srgbClr val="FFFFFF"/>
            </a:solidFill>
            <a:ln w="3">
              <a:solidFill>
                <a:srgbClr val="000000"/>
              </a:solidFill>
              <a:round/>
              <a:headEnd/>
              <a:tailEnd/>
            </a:ln>
          </p:spPr>
          <p:txBody>
            <a:bodyPr/>
            <a:lstStyle/>
            <a:p>
              <a:endParaRPr lang="en-US"/>
            </a:p>
          </p:txBody>
        </p:sp>
        <p:sp>
          <p:nvSpPr>
            <p:cNvPr id="30738" name="Oval 12"/>
            <p:cNvSpPr>
              <a:spLocks noChangeArrowheads="1"/>
            </p:cNvSpPr>
            <p:nvPr>
              <p:custDataLst>
                <p:tags r:id="rId17"/>
              </p:custDataLst>
            </p:nvPr>
          </p:nvSpPr>
          <p:spPr bwMode="auto">
            <a:xfrm>
              <a:off x="3642" y="975"/>
              <a:ext cx="329" cy="173"/>
            </a:xfrm>
            <a:prstGeom prst="ellipse">
              <a:avLst/>
            </a:prstGeom>
            <a:solidFill>
              <a:srgbClr val="FFFFFF"/>
            </a:solidFill>
            <a:ln w="3">
              <a:solidFill>
                <a:srgbClr val="000000"/>
              </a:solidFill>
              <a:round/>
              <a:headEnd/>
              <a:tailEnd/>
            </a:ln>
          </p:spPr>
          <p:txBody>
            <a:bodyPr/>
            <a:lstStyle/>
            <a:p>
              <a:endParaRPr lang="en-US"/>
            </a:p>
          </p:txBody>
        </p:sp>
        <p:sp>
          <p:nvSpPr>
            <p:cNvPr id="30739" name="Oval 13"/>
            <p:cNvSpPr>
              <a:spLocks noChangeArrowheads="1"/>
            </p:cNvSpPr>
            <p:nvPr>
              <p:custDataLst>
                <p:tags r:id="rId18"/>
              </p:custDataLst>
            </p:nvPr>
          </p:nvSpPr>
          <p:spPr bwMode="auto">
            <a:xfrm>
              <a:off x="2569" y="940"/>
              <a:ext cx="329" cy="174"/>
            </a:xfrm>
            <a:prstGeom prst="ellipse">
              <a:avLst/>
            </a:prstGeom>
            <a:solidFill>
              <a:srgbClr val="FFFFFF"/>
            </a:solidFill>
            <a:ln w="3">
              <a:solidFill>
                <a:srgbClr val="000000"/>
              </a:solidFill>
              <a:round/>
              <a:headEnd/>
              <a:tailEnd/>
            </a:ln>
          </p:spPr>
          <p:txBody>
            <a:bodyPr/>
            <a:lstStyle/>
            <a:p>
              <a:endParaRPr lang="en-US"/>
            </a:p>
          </p:txBody>
        </p:sp>
        <p:sp>
          <p:nvSpPr>
            <p:cNvPr id="30740" name="Rectangle 14"/>
            <p:cNvSpPr>
              <a:spLocks noChangeArrowheads="1"/>
            </p:cNvSpPr>
            <p:nvPr>
              <p:custDataLst>
                <p:tags r:id="rId19"/>
              </p:custDataLst>
            </p:nvPr>
          </p:nvSpPr>
          <p:spPr bwMode="auto">
            <a:xfrm>
              <a:off x="2656" y="982"/>
              <a:ext cx="18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rPr>
                <a:t>sauce</a:t>
              </a:r>
              <a:endParaRPr lang="en-US"/>
            </a:p>
          </p:txBody>
        </p:sp>
        <p:sp>
          <p:nvSpPr>
            <p:cNvPr id="30741" name="Rectangle 15"/>
            <p:cNvSpPr>
              <a:spLocks noChangeArrowheads="1"/>
            </p:cNvSpPr>
            <p:nvPr>
              <p:custDataLst>
                <p:tags r:id="rId20"/>
              </p:custDataLst>
            </p:nvPr>
          </p:nvSpPr>
          <p:spPr bwMode="auto">
            <a:xfrm>
              <a:off x="3746" y="1017"/>
              <a:ext cx="16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rPr>
                <a:t>bake</a:t>
              </a:r>
              <a:endParaRPr lang="en-US"/>
            </a:p>
          </p:txBody>
        </p:sp>
        <p:sp>
          <p:nvSpPr>
            <p:cNvPr id="30742" name="Oval 16"/>
            <p:cNvSpPr>
              <a:spLocks noChangeArrowheads="1"/>
            </p:cNvSpPr>
            <p:nvPr>
              <p:custDataLst>
                <p:tags r:id="rId21"/>
              </p:custDataLst>
            </p:nvPr>
          </p:nvSpPr>
          <p:spPr bwMode="auto">
            <a:xfrm>
              <a:off x="2604" y="1372"/>
              <a:ext cx="329" cy="173"/>
            </a:xfrm>
            <a:prstGeom prst="ellipse">
              <a:avLst/>
            </a:prstGeom>
            <a:solidFill>
              <a:srgbClr val="FFFFFF"/>
            </a:solidFill>
            <a:ln w="3">
              <a:solidFill>
                <a:srgbClr val="000000"/>
              </a:solidFill>
              <a:round/>
              <a:headEnd/>
              <a:tailEnd/>
            </a:ln>
          </p:spPr>
          <p:txBody>
            <a:bodyPr/>
            <a:lstStyle/>
            <a:p>
              <a:endParaRPr lang="en-US"/>
            </a:p>
          </p:txBody>
        </p:sp>
        <p:sp>
          <p:nvSpPr>
            <p:cNvPr id="30743" name="Rectangle 17"/>
            <p:cNvSpPr>
              <a:spLocks noChangeArrowheads="1"/>
            </p:cNvSpPr>
            <p:nvPr>
              <p:custDataLst>
                <p:tags r:id="rId22"/>
              </p:custDataLst>
            </p:nvPr>
          </p:nvSpPr>
          <p:spPr bwMode="auto">
            <a:xfrm>
              <a:off x="2673" y="1414"/>
              <a:ext cx="22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rPr>
                <a:t>cheese</a:t>
              </a:r>
              <a:endParaRPr lang="en-US"/>
            </a:p>
          </p:txBody>
        </p:sp>
        <p:sp>
          <p:nvSpPr>
            <p:cNvPr id="30744" name="Rectangle 22"/>
            <p:cNvSpPr>
              <a:spLocks noChangeArrowheads="1"/>
            </p:cNvSpPr>
            <p:nvPr>
              <p:custDataLst>
                <p:tags r:id="rId23"/>
              </p:custDataLst>
            </p:nvPr>
          </p:nvSpPr>
          <p:spPr bwMode="auto">
            <a:xfrm>
              <a:off x="3157" y="1310"/>
              <a:ext cx="25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rPr>
                <a:t>sausage</a:t>
              </a:r>
              <a:endParaRPr lang="en-US"/>
            </a:p>
          </p:txBody>
        </p:sp>
        <p:sp>
          <p:nvSpPr>
            <p:cNvPr id="30745" name="Rectangle 25"/>
            <p:cNvSpPr>
              <a:spLocks noChangeArrowheads="1"/>
            </p:cNvSpPr>
            <p:nvPr>
              <p:custDataLst>
                <p:tags r:id="rId24"/>
              </p:custDataLst>
            </p:nvPr>
          </p:nvSpPr>
          <p:spPr bwMode="auto">
            <a:xfrm>
              <a:off x="3573" y="1552"/>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rPr>
                <a:t>olives</a:t>
              </a:r>
              <a:endParaRPr lang="en-US"/>
            </a:p>
          </p:txBody>
        </p:sp>
        <p:sp>
          <p:nvSpPr>
            <p:cNvPr id="30746" name="Oval 28"/>
            <p:cNvSpPr>
              <a:spLocks noChangeArrowheads="1"/>
            </p:cNvSpPr>
            <p:nvPr>
              <p:custDataLst>
                <p:tags r:id="rId25"/>
              </p:custDataLst>
            </p:nvPr>
          </p:nvSpPr>
          <p:spPr bwMode="auto">
            <a:xfrm>
              <a:off x="3919" y="1355"/>
              <a:ext cx="329" cy="173"/>
            </a:xfrm>
            <a:prstGeom prst="ellipse">
              <a:avLst/>
            </a:prstGeom>
            <a:solidFill>
              <a:srgbClr val="FFFFFF"/>
            </a:solidFill>
            <a:ln w="3">
              <a:solidFill>
                <a:srgbClr val="000000"/>
              </a:solidFill>
              <a:round/>
              <a:headEnd/>
              <a:tailEnd/>
            </a:ln>
          </p:spPr>
          <p:txBody>
            <a:bodyPr/>
            <a:lstStyle/>
            <a:p>
              <a:endParaRPr lang="en-US"/>
            </a:p>
          </p:txBody>
        </p:sp>
        <p:sp>
          <p:nvSpPr>
            <p:cNvPr id="30747" name="Rectangle 29"/>
            <p:cNvSpPr>
              <a:spLocks noChangeArrowheads="1"/>
            </p:cNvSpPr>
            <p:nvPr>
              <p:custDataLst>
                <p:tags r:id="rId26"/>
              </p:custDataLst>
            </p:nvPr>
          </p:nvSpPr>
          <p:spPr bwMode="auto">
            <a:xfrm>
              <a:off x="3971" y="1396"/>
              <a:ext cx="26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rPr>
                <a:t>oregano</a:t>
              </a:r>
              <a:endParaRPr lang="en-US"/>
            </a:p>
          </p:txBody>
        </p:sp>
        <p:sp>
          <p:nvSpPr>
            <p:cNvPr id="30748" name="Oval 32"/>
            <p:cNvSpPr>
              <a:spLocks noChangeArrowheads="1"/>
            </p:cNvSpPr>
            <p:nvPr>
              <p:custDataLst>
                <p:tags r:id="rId27"/>
              </p:custDataLst>
            </p:nvPr>
          </p:nvSpPr>
          <p:spPr bwMode="auto">
            <a:xfrm>
              <a:off x="2448" y="1648"/>
              <a:ext cx="329" cy="173"/>
            </a:xfrm>
            <a:prstGeom prst="ellipse">
              <a:avLst/>
            </a:prstGeom>
            <a:solidFill>
              <a:srgbClr val="FFFFFF"/>
            </a:solidFill>
            <a:ln w="3">
              <a:solidFill>
                <a:srgbClr val="000000"/>
              </a:solidFill>
              <a:round/>
              <a:headEnd/>
              <a:tailEnd/>
            </a:ln>
          </p:spPr>
          <p:txBody>
            <a:bodyPr/>
            <a:lstStyle/>
            <a:p>
              <a:endParaRPr lang="en-US"/>
            </a:p>
          </p:txBody>
        </p:sp>
        <p:sp>
          <p:nvSpPr>
            <p:cNvPr id="30749" name="Rectangle 33"/>
            <p:cNvSpPr>
              <a:spLocks noChangeArrowheads="1"/>
            </p:cNvSpPr>
            <p:nvPr>
              <p:custDataLst>
                <p:tags r:id="rId28"/>
              </p:custDataLst>
            </p:nvPr>
          </p:nvSpPr>
          <p:spPr bwMode="auto">
            <a:xfrm>
              <a:off x="2500" y="1690"/>
              <a:ext cx="16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rPr>
                <a:t>crust</a:t>
              </a:r>
              <a:endParaRPr lang="en-US"/>
            </a:p>
          </p:txBody>
        </p:sp>
      </p:grpSp>
      <p:cxnSp>
        <p:nvCxnSpPr>
          <p:cNvPr id="51" name="Straight Arrow Connector 50"/>
          <p:cNvCxnSpPr>
            <a:stCxn id="30748" idx="7"/>
            <a:endCxn id="30742" idx="4"/>
          </p:cNvCxnSpPr>
          <p:nvPr>
            <p:custDataLst>
              <p:tags r:id="rId5"/>
            </p:custDataLst>
          </p:nvPr>
        </p:nvCxnSpPr>
        <p:spPr>
          <a:xfrm rot="5400000" flipH="1" flipV="1">
            <a:off x="4391819" y="2796381"/>
            <a:ext cx="274638" cy="857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30748" idx="1"/>
            <a:endCxn id="30739" idx="3"/>
          </p:cNvCxnSpPr>
          <p:nvPr>
            <p:custDataLst>
              <p:tags r:id="rId6"/>
            </p:custDataLst>
          </p:nvPr>
        </p:nvCxnSpPr>
        <p:spPr>
          <a:xfrm rot="5400000" flipH="1" flipV="1">
            <a:off x="3493294" y="2221707"/>
            <a:ext cx="1250950" cy="2587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30739" idx="6"/>
            <a:endCxn id="30738" idx="2"/>
          </p:cNvCxnSpPr>
          <p:nvPr>
            <p:custDataLst>
              <p:tags r:id="rId7"/>
            </p:custDataLst>
          </p:nvPr>
        </p:nvCxnSpPr>
        <p:spPr>
          <a:xfrm>
            <a:off x="4848225" y="1593850"/>
            <a:ext cx="1592263" cy="746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30736" idx="0"/>
            <a:endCxn id="30738" idx="4"/>
          </p:cNvCxnSpPr>
          <p:nvPr>
            <p:custDataLst>
              <p:tags r:id="rId8"/>
            </p:custDataLst>
          </p:nvPr>
        </p:nvCxnSpPr>
        <p:spPr>
          <a:xfrm rot="5400000" flipH="1" flipV="1">
            <a:off x="6237288" y="2073275"/>
            <a:ext cx="774700" cy="3333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30737" idx="7"/>
            <a:endCxn id="30738" idx="3"/>
          </p:cNvCxnSpPr>
          <p:nvPr>
            <p:custDataLst>
              <p:tags r:id="rId9"/>
            </p:custDataLst>
          </p:nvPr>
        </p:nvCxnSpPr>
        <p:spPr>
          <a:xfrm rot="5400000" flipH="1" flipV="1">
            <a:off x="6016626" y="1638300"/>
            <a:ext cx="366712" cy="6873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30742" idx="7"/>
            <a:endCxn id="30737" idx="2"/>
          </p:cNvCxnSpPr>
          <p:nvPr>
            <p:custDataLst>
              <p:tags r:id="rId10"/>
            </p:custDataLst>
          </p:nvPr>
        </p:nvCxnSpPr>
        <p:spPr>
          <a:xfrm rot="5400000" flipH="1" flipV="1">
            <a:off x="4993482" y="2124869"/>
            <a:ext cx="88900" cy="4333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30742" idx="6"/>
            <a:endCxn id="30736" idx="2"/>
          </p:cNvCxnSpPr>
          <p:nvPr>
            <p:custDataLst>
              <p:tags r:id="rId11"/>
            </p:custDataLst>
          </p:nvPr>
        </p:nvCxnSpPr>
        <p:spPr>
          <a:xfrm>
            <a:off x="4922838" y="2517775"/>
            <a:ext cx="1184275" cy="2952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30736" idx="6"/>
            <a:endCxn id="30746" idx="2"/>
          </p:cNvCxnSpPr>
          <p:nvPr>
            <p:custDataLst>
              <p:tags r:id="rId12"/>
            </p:custDataLst>
          </p:nvPr>
        </p:nvCxnSpPr>
        <p:spPr>
          <a:xfrm flipV="1">
            <a:off x="6810375" y="2481263"/>
            <a:ext cx="222250" cy="3317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30746" idx="0"/>
            <a:endCxn id="30738" idx="5"/>
          </p:cNvCxnSpPr>
          <p:nvPr>
            <p:custDataLst>
              <p:tags r:id="rId13"/>
            </p:custDataLst>
          </p:nvPr>
        </p:nvCxnSpPr>
        <p:spPr>
          <a:xfrm rot="16200000" flipV="1">
            <a:off x="6964363" y="1874838"/>
            <a:ext cx="496887" cy="3444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custDataLst>
              <p:tags r:id="rId1"/>
            </p:custDataLst>
          </p:nvPr>
        </p:nvSpPr>
        <p:spPr/>
        <p:txBody>
          <a:bodyPr/>
          <a:lstStyle/>
          <a:p>
            <a:pPr eaLnBrk="1" hangingPunct="1"/>
            <a:r>
              <a:rPr lang="en-US" smtClean="0"/>
              <a:t>Greedy Algorithms</a:t>
            </a:r>
            <a:br>
              <a:rPr lang="en-US" smtClean="0"/>
            </a:br>
            <a:r>
              <a:rPr lang="en-US" smtClean="0"/>
              <a:t>Spanning Trees</a:t>
            </a:r>
          </a:p>
        </p:txBody>
      </p:sp>
      <p:sp>
        <p:nvSpPr>
          <p:cNvPr id="3075" name="Rectangle 3"/>
          <p:cNvSpPr>
            <a:spLocks noGrp="1" noChangeArrowheads="1"/>
          </p:cNvSpPr>
          <p:nvPr>
            <p:ph type="subTitle" idx="1"/>
            <p:custDataLst>
              <p:tags r:id="rId2"/>
            </p:custDataLst>
          </p:nvPr>
        </p:nvSpPr>
        <p:spPr/>
        <p:txBody>
          <a:bodyPr/>
          <a:lstStyle/>
          <a:p>
            <a:pPr eaLnBrk="1" hangingPunct="1"/>
            <a:r>
              <a:rPr lang="en-US" smtClean="0"/>
              <a:t>Chapter 16, 23</a:t>
            </a:r>
          </a:p>
        </p:txBody>
      </p:sp>
    </p:spTree>
    <p:extLst>
      <p:ext uri="{BB962C8B-B14F-4D97-AF65-F5344CB8AC3E}">
        <p14:creationId xmlns:p14="http://schemas.microsoft.com/office/powerpoint/2010/main" val="2798081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custDataLst>
              <p:tags r:id="rId1"/>
            </p:custDataLst>
          </p:nvPr>
        </p:nvSpPr>
        <p:spPr/>
        <p:txBody>
          <a:bodyPr/>
          <a:lstStyle/>
          <a:p>
            <a:pPr eaLnBrk="1" hangingPunct="1"/>
            <a:r>
              <a:rPr lang="en-US" sz="4000" smtClean="0"/>
              <a:t>What makes a greedy algorithm?</a:t>
            </a:r>
          </a:p>
        </p:txBody>
      </p:sp>
      <p:sp>
        <p:nvSpPr>
          <p:cNvPr id="4099" name="Rectangle 3"/>
          <p:cNvSpPr>
            <a:spLocks noGrp="1" noChangeArrowheads="1"/>
          </p:cNvSpPr>
          <p:nvPr>
            <p:ph type="body" idx="1"/>
            <p:custDataLst>
              <p:tags r:id="rId2"/>
            </p:custDataLst>
          </p:nvPr>
        </p:nvSpPr>
        <p:spPr/>
        <p:txBody>
          <a:bodyPr/>
          <a:lstStyle/>
          <a:p>
            <a:pPr eaLnBrk="1" hangingPunct="1">
              <a:lnSpc>
                <a:spcPct val="80000"/>
              </a:lnSpc>
            </a:pPr>
            <a:r>
              <a:rPr lang="en-US" sz="2000" smtClean="0"/>
              <a:t>Feasible</a:t>
            </a:r>
          </a:p>
          <a:p>
            <a:pPr lvl="1" eaLnBrk="1" hangingPunct="1">
              <a:lnSpc>
                <a:spcPct val="80000"/>
              </a:lnSpc>
            </a:pPr>
            <a:r>
              <a:rPr lang="en-US" sz="1800" smtClean="0"/>
              <a:t>Has to satisfy the problem’s constraints</a:t>
            </a:r>
          </a:p>
          <a:p>
            <a:pPr eaLnBrk="1" hangingPunct="1">
              <a:lnSpc>
                <a:spcPct val="80000"/>
              </a:lnSpc>
            </a:pPr>
            <a:r>
              <a:rPr lang="en-US" sz="2000" smtClean="0"/>
              <a:t>Locally Optimal</a:t>
            </a:r>
          </a:p>
          <a:p>
            <a:pPr lvl="1" eaLnBrk="1" hangingPunct="1">
              <a:lnSpc>
                <a:spcPct val="80000"/>
              </a:lnSpc>
            </a:pPr>
            <a:r>
              <a:rPr lang="en-US" sz="1800" smtClean="0"/>
              <a:t>The greedy part</a:t>
            </a:r>
          </a:p>
          <a:p>
            <a:pPr lvl="1" eaLnBrk="1" hangingPunct="1">
              <a:lnSpc>
                <a:spcPct val="80000"/>
              </a:lnSpc>
            </a:pPr>
            <a:r>
              <a:rPr lang="en-US" sz="1800" smtClean="0"/>
              <a:t>Has to make the best local choice among all feasible choices available on that step</a:t>
            </a:r>
          </a:p>
          <a:p>
            <a:pPr lvl="2" eaLnBrk="1" hangingPunct="1">
              <a:lnSpc>
                <a:spcPct val="80000"/>
              </a:lnSpc>
            </a:pPr>
            <a:r>
              <a:rPr lang="en-US" sz="1600" smtClean="0"/>
              <a:t>If this local choice results in a global optimum then the problem has optimal substructure</a:t>
            </a:r>
          </a:p>
          <a:p>
            <a:pPr eaLnBrk="1" hangingPunct="1">
              <a:lnSpc>
                <a:spcPct val="80000"/>
              </a:lnSpc>
            </a:pPr>
            <a:r>
              <a:rPr lang="en-US" sz="2000" smtClean="0"/>
              <a:t>Irrevocable</a:t>
            </a:r>
          </a:p>
          <a:p>
            <a:pPr lvl="1" eaLnBrk="1" hangingPunct="1">
              <a:lnSpc>
                <a:spcPct val="80000"/>
              </a:lnSpc>
            </a:pPr>
            <a:r>
              <a:rPr lang="en-US" sz="1800" smtClean="0"/>
              <a:t>Once a choice is made it can’t be un-done on subsequent steps of the algorithm</a:t>
            </a:r>
          </a:p>
          <a:p>
            <a:pPr eaLnBrk="1" hangingPunct="1">
              <a:lnSpc>
                <a:spcPct val="80000"/>
              </a:lnSpc>
            </a:pPr>
            <a:endParaRPr lang="en-US" sz="2000" smtClean="0"/>
          </a:p>
          <a:p>
            <a:pPr eaLnBrk="1" hangingPunct="1">
              <a:lnSpc>
                <a:spcPct val="80000"/>
              </a:lnSpc>
            </a:pPr>
            <a:r>
              <a:rPr lang="en-US" sz="2000" smtClean="0"/>
              <a:t>Simple examples:  </a:t>
            </a:r>
          </a:p>
          <a:p>
            <a:pPr lvl="1" eaLnBrk="1" hangingPunct="1">
              <a:lnSpc>
                <a:spcPct val="80000"/>
              </a:lnSpc>
            </a:pPr>
            <a:r>
              <a:rPr lang="en-US" sz="1600" smtClean="0"/>
              <a:t>Playing chess by making best move without lookahead</a:t>
            </a:r>
          </a:p>
          <a:p>
            <a:pPr lvl="1" eaLnBrk="1" hangingPunct="1">
              <a:lnSpc>
                <a:spcPct val="80000"/>
              </a:lnSpc>
            </a:pPr>
            <a:r>
              <a:rPr lang="en-US" sz="1600" smtClean="0"/>
              <a:t>Giving fewest number of coins as change</a:t>
            </a:r>
          </a:p>
          <a:p>
            <a:pPr eaLnBrk="1" hangingPunct="1">
              <a:lnSpc>
                <a:spcPct val="80000"/>
              </a:lnSpc>
            </a:pPr>
            <a:endParaRPr lang="en-US" sz="2000" smtClean="0"/>
          </a:p>
          <a:p>
            <a:pPr eaLnBrk="1" hangingPunct="1">
              <a:lnSpc>
                <a:spcPct val="80000"/>
              </a:lnSpc>
            </a:pPr>
            <a:r>
              <a:rPr lang="en-US" sz="2000" smtClean="0"/>
              <a:t>Simple and appealing, but don’t always give the best solution</a:t>
            </a:r>
          </a:p>
        </p:txBody>
      </p:sp>
    </p:spTree>
    <p:extLst>
      <p:ext uri="{BB962C8B-B14F-4D97-AF65-F5344CB8AC3E}">
        <p14:creationId xmlns:p14="http://schemas.microsoft.com/office/powerpoint/2010/main" val="1662145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custDataLst>
              <p:tags r:id="rId1"/>
            </p:custDataLst>
          </p:nvPr>
        </p:nvSpPr>
        <p:spPr/>
        <p:txBody>
          <a:bodyPr/>
          <a:lstStyle/>
          <a:p>
            <a:pPr eaLnBrk="1" hangingPunct="1"/>
            <a:r>
              <a:rPr lang="en-US" dirty="0" smtClean="0"/>
              <a:t>Simple Example of a Greedy Algorithm</a:t>
            </a:r>
          </a:p>
        </p:txBody>
      </p:sp>
      <p:sp>
        <p:nvSpPr>
          <p:cNvPr id="8195" name="Rectangle 3"/>
          <p:cNvSpPr>
            <a:spLocks noGrp="1" noChangeArrowheads="1"/>
          </p:cNvSpPr>
          <p:nvPr>
            <p:ph type="body" idx="1"/>
            <p:custDataLst>
              <p:tags r:id="rId2"/>
            </p:custDataLst>
          </p:nvPr>
        </p:nvSpPr>
        <p:spPr/>
        <p:txBody>
          <a:bodyPr/>
          <a:lstStyle/>
          <a:p>
            <a:pPr eaLnBrk="1" hangingPunct="1">
              <a:lnSpc>
                <a:spcPct val="90000"/>
              </a:lnSpc>
            </a:pPr>
            <a:r>
              <a:rPr lang="en-US" sz="2400" dirty="0" smtClean="0"/>
              <a:t>Consider the 0-1 knapsack problem.  A thief is robbing a store that has items 1..n.  Each item is worth v[i] dollars and weighs w[i] pounds.  The thief wants to take the most amount of loot but his knapsack can only hold weight W.  What items should he take?</a:t>
            </a:r>
          </a:p>
          <a:p>
            <a:pPr lvl="1" eaLnBrk="1" hangingPunct="1">
              <a:lnSpc>
                <a:spcPct val="90000"/>
              </a:lnSpc>
            </a:pPr>
            <a:r>
              <a:rPr lang="en-US" sz="2000" dirty="0" smtClean="0"/>
              <a:t>Greedy algorithm:  Take as much of the most valuable item first.   Does not necessarily give optimal value! </a:t>
            </a:r>
            <a:endParaRPr lang="en-US" sz="2000" dirty="0" smtClean="0"/>
          </a:p>
        </p:txBody>
      </p:sp>
    </p:spTree>
    <p:extLst>
      <p:ext uri="{BB962C8B-B14F-4D97-AF65-F5344CB8AC3E}">
        <p14:creationId xmlns:p14="http://schemas.microsoft.com/office/powerpoint/2010/main" val="19269215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custDataLst>
              <p:tags r:id="rId1"/>
            </p:custDataLst>
          </p:nvPr>
        </p:nvSpPr>
        <p:spPr/>
        <p:txBody>
          <a:bodyPr/>
          <a:lstStyle/>
          <a:p>
            <a:pPr eaLnBrk="1" hangingPunct="1"/>
            <a:r>
              <a:rPr lang="en-US" smtClean="0"/>
              <a:t>Fractional Knapsack Problem</a:t>
            </a:r>
          </a:p>
        </p:txBody>
      </p:sp>
      <p:sp>
        <p:nvSpPr>
          <p:cNvPr id="9219" name="Rectangle 3"/>
          <p:cNvSpPr>
            <a:spLocks noGrp="1" noChangeArrowheads="1"/>
          </p:cNvSpPr>
          <p:nvPr>
            <p:ph type="body" idx="1"/>
            <p:custDataLst>
              <p:tags r:id="rId2"/>
            </p:custDataLst>
          </p:nvPr>
        </p:nvSpPr>
        <p:spPr/>
        <p:txBody>
          <a:bodyPr/>
          <a:lstStyle/>
          <a:p>
            <a:pPr eaLnBrk="1" hangingPunct="1">
              <a:lnSpc>
                <a:spcPct val="90000"/>
              </a:lnSpc>
            </a:pPr>
            <a:r>
              <a:rPr lang="en-US" sz="2400" dirty="0" smtClean="0"/>
              <a:t>Consider the fractional knapsack problem.  This time the thief can take any fraction of the objects.  For example, the gold may be gold dust instead of gold bars.   In this case, it will behoove the thief to take as much of the most valuable item per weight (value/weight)  he can carry, then as much of the next valuable item, until he can carry no more weight.</a:t>
            </a:r>
          </a:p>
          <a:p>
            <a:pPr eaLnBrk="1" hangingPunct="1">
              <a:lnSpc>
                <a:spcPct val="90000"/>
              </a:lnSpc>
            </a:pPr>
            <a:r>
              <a:rPr lang="en-US" sz="2400" dirty="0" smtClean="0"/>
              <a:t>Moral</a:t>
            </a:r>
          </a:p>
          <a:p>
            <a:pPr lvl="1" eaLnBrk="1" hangingPunct="1">
              <a:lnSpc>
                <a:spcPct val="90000"/>
              </a:lnSpc>
            </a:pPr>
            <a:r>
              <a:rPr lang="en-US" sz="2000" dirty="0" smtClean="0"/>
              <a:t>Greedy algorithm sometimes gives the optimal solution, sometimes not, depending on the problem.</a:t>
            </a:r>
          </a:p>
          <a:p>
            <a:pPr lvl="1" eaLnBrk="1" hangingPunct="1">
              <a:lnSpc>
                <a:spcPct val="90000"/>
              </a:lnSpc>
            </a:pPr>
            <a:r>
              <a:rPr lang="en-US" sz="2000" dirty="0" smtClean="0"/>
              <a:t>Dynamic programming, which we will cover later, will typically give optimal solutions, but are usually trickier to come up with and may take much longer to run</a:t>
            </a:r>
          </a:p>
        </p:txBody>
      </p:sp>
    </p:spTree>
    <p:extLst>
      <p:ext uri="{BB962C8B-B14F-4D97-AF65-F5344CB8AC3E}">
        <p14:creationId xmlns:p14="http://schemas.microsoft.com/office/powerpoint/2010/main" val="3715862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custDataLst>
              <p:tags r:id="rId1"/>
            </p:custDataLst>
          </p:nvPr>
        </p:nvSpPr>
        <p:spPr/>
        <p:txBody>
          <a:bodyPr/>
          <a:lstStyle/>
          <a:p>
            <a:pPr eaLnBrk="1" hangingPunct="1"/>
            <a:r>
              <a:rPr lang="en-US" smtClean="0"/>
              <a:t>Undirected Adjacency List</a:t>
            </a:r>
          </a:p>
        </p:txBody>
      </p:sp>
      <p:pic>
        <p:nvPicPr>
          <p:cNvPr id="13315" name="Picture 4"/>
          <p:cNvPicPr>
            <a:picLocks noChangeAspect="1" noChangeArrowheads="1"/>
          </p:cNvPicPr>
          <p:nvPr>
            <p:custDataLst>
              <p:tags r:id="rId2"/>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457200" y="2895600"/>
            <a:ext cx="2971800" cy="185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5"/>
          <p:cNvPicPr>
            <a:picLocks noChangeAspect="1" noChangeArrowheads="1"/>
          </p:cNvPicPr>
          <p:nvPr>
            <p:custDataLst>
              <p:tags r:id="rId3"/>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3810000" y="3276600"/>
            <a:ext cx="81534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6"/>
          <p:cNvSpPr txBox="1">
            <a:spLocks noChangeArrowheads="1"/>
          </p:cNvSpPr>
          <p:nvPr>
            <p:custDataLst>
              <p:tags r:id="rId4"/>
            </p:custDataLst>
          </p:nvPr>
        </p:nvSpPr>
        <p:spPr bwMode="auto">
          <a:xfrm>
            <a:off x="517525" y="5299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custDataLst>
              <p:tags r:id="rId1"/>
            </p:custDataLst>
          </p:nvPr>
        </p:nvSpPr>
        <p:spPr/>
        <p:txBody>
          <a:bodyPr/>
          <a:lstStyle/>
          <a:p>
            <a:pPr eaLnBrk="1" hangingPunct="1"/>
            <a:r>
              <a:rPr lang="en-US" smtClean="0"/>
              <a:t>Spanning Tree</a:t>
            </a:r>
          </a:p>
        </p:txBody>
      </p:sp>
      <p:sp>
        <p:nvSpPr>
          <p:cNvPr id="10243" name="Rectangle 3"/>
          <p:cNvSpPr>
            <a:spLocks noGrp="1" noChangeArrowheads="1"/>
          </p:cNvSpPr>
          <p:nvPr>
            <p:ph type="body" idx="1"/>
            <p:custDataLst>
              <p:tags r:id="rId2"/>
            </p:custDataLst>
          </p:nvPr>
        </p:nvSpPr>
        <p:spPr/>
        <p:txBody>
          <a:bodyPr/>
          <a:lstStyle/>
          <a:p>
            <a:pPr eaLnBrk="1" hangingPunct="1"/>
            <a:r>
              <a:rPr lang="en-US" sz="2800" smtClean="0"/>
              <a:t>Definition</a:t>
            </a:r>
          </a:p>
          <a:p>
            <a:pPr lvl="1" eaLnBrk="1" hangingPunct="1"/>
            <a:r>
              <a:rPr lang="en-US" sz="2400" smtClean="0"/>
              <a:t>A spanning tree of a graph G is a tree (acyclic) that connects all the vertices of G once</a:t>
            </a:r>
          </a:p>
          <a:p>
            <a:pPr lvl="2" eaLnBrk="1" hangingPunct="1"/>
            <a:r>
              <a:rPr lang="en-US" sz="2000" smtClean="0"/>
              <a:t>i.e. the tree “spans” every vertex in G</a:t>
            </a:r>
          </a:p>
          <a:p>
            <a:pPr lvl="1" eaLnBrk="1" hangingPunct="1"/>
            <a:r>
              <a:rPr lang="en-US" sz="2400" smtClean="0"/>
              <a:t>A Minimum Spanning Tree (MST) is a spanning tree on a weighted graph that has the minimum total weight</a:t>
            </a:r>
          </a:p>
        </p:txBody>
      </p:sp>
      <p:pic>
        <p:nvPicPr>
          <p:cNvPr id="10244" name="Picture 4"/>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1295400" y="4572000"/>
            <a:ext cx="130302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ext Box 5"/>
          <p:cNvSpPr txBox="1">
            <a:spLocks noChangeArrowheads="1"/>
          </p:cNvSpPr>
          <p:nvPr>
            <p:custDataLst>
              <p:tags r:id="rId4"/>
            </p:custDataLst>
          </p:nvPr>
        </p:nvSpPr>
        <p:spPr bwMode="auto">
          <a:xfrm>
            <a:off x="669925" y="5751513"/>
            <a:ext cx="7118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Where might this be useful?  Can also be used to approximate some</a:t>
            </a:r>
          </a:p>
          <a:p>
            <a:pPr eaLnBrk="0" hangingPunct="0"/>
            <a:r>
              <a:rPr lang="en-US" sz="1800" smtClean="0">
                <a:solidFill>
                  <a:srgbClr val="000000"/>
                </a:solidFill>
              </a:rPr>
              <a:t>NP-Complete problems</a:t>
            </a:r>
          </a:p>
        </p:txBody>
      </p:sp>
    </p:spTree>
    <p:extLst>
      <p:ext uri="{BB962C8B-B14F-4D97-AF65-F5344CB8AC3E}">
        <p14:creationId xmlns:p14="http://schemas.microsoft.com/office/powerpoint/2010/main" val="41151793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custDataLst>
              <p:tags r:id="rId1"/>
            </p:custDataLst>
          </p:nvPr>
        </p:nvSpPr>
        <p:spPr/>
        <p:txBody>
          <a:bodyPr/>
          <a:lstStyle/>
          <a:p>
            <a:pPr eaLnBrk="1" hangingPunct="1"/>
            <a:r>
              <a:rPr lang="en-US" smtClean="0"/>
              <a:t>Sample MST</a:t>
            </a:r>
          </a:p>
        </p:txBody>
      </p:sp>
      <p:sp>
        <p:nvSpPr>
          <p:cNvPr id="11267" name="Rectangle 3"/>
          <p:cNvSpPr>
            <a:spLocks noGrp="1" noChangeArrowheads="1"/>
          </p:cNvSpPr>
          <p:nvPr>
            <p:ph type="body" idx="1"/>
            <p:custDataLst>
              <p:tags r:id="rId2"/>
            </p:custDataLst>
          </p:nvPr>
        </p:nvSpPr>
        <p:spPr/>
        <p:txBody>
          <a:bodyPr/>
          <a:lstStyle/>
          <a:p>
            <a:pPr eaLnBrk="1" hangingPunct="1"/>
            <a:r>
              <a:rPr lang="en-US" smtClean="0"/>
              <a:t>Which links to make this a MST?</a:t>
            </a:r>
          </a:p>
        </p:txBody>
      </p:sp>
      <p:pic>
        <p:nvPicPr>
          <p:cNvPr id="11268" name="Picture 4"/>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2514600" y="2286000"/>
            <a:ext cx="3886200"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5"/>
          <p:cNvSpPr txBox="1">
            <a:spLocks noChangeArrowheads="1"/>
          </p:cNvSpPr>
          <p:nvPr>
            <p:custDataLst>
              <p:tags r:id="rId4"/>
            </p:custDataLst>
          </p:nvPr>
        </p:nvSpPr>
        <p:spPr bwMode="auto">
          <a:xfrm>
            <a:off x="365125" y="5370513"/>
            <a:ext cx="75882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Optimal substructure:  A subtree of the MST must in turn be a MST of the</a:t>
            </a:r>
          </a:p>
          <a:p>
            <a:pPr eaLnBrk="0" hangingPunct="0"/>
            <a:r>
              <a:rPr lang="en-US" sz="1800" smtClean="0">
                <a:solidFill>
                  <a:srgbClr val="000000"/>
                </a:solidFill>
              </a:rPr>
              <a:t>nodes that it spans.</a:t>
            </a:r>
          </a:p>
          <a:p>
            <a:pPr eaLnBrk="0" hangingPunct="0"/>
            <a:endParaRPr lang="en-US" sz="1800" smtClean="0">
              <a:solidFill>
                <a:srgbClr val="000000"/>
              </a:solidFill>
            </a:endParaRPr>
          </a:p>
        </p:txBody>
      </p:sp>
    </p:spTree>
    <p:extLst>
      <p:ext uri="{BB962C8B-B14F-4D97-AF65-F5344CB8AC3E}">
        <p14:creationId xmlns:p14="http://schemas.microsoft.com/office/powerpoint/2010/main" val="41371212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custDataLst>
              <p:tags r:id="rId1"/>
            </p:custDataLst>
          </p:nvPr>
        </p:nvSpPr>
        <p:spPr/>
        <p:txBody>
          <a:bodyPr/>
          <a:lstStyle/>
          <a:p>
            <a:pPr eaLnBrk="1" hangingPunct="1"/>
            <a:r>
              <a:rPr lang="en-US" smtClean="0"/>
              <a:t>MST Claim</a:t>
            </a:r>
          </a:p>
        </p:txBody>
      </p:sp>
      <p:sp>
        <p:nvSpPr>
          <p:cNvPr id="12291" name="Rectangle 3"/>
          <p:cNvSpPr>
            <a:spLocks noGrp="1" noChangeArrowheads="1"/>
          </p:cNvSpPr>
          <p:nvPr>
            <p:ph type="body" idx="1"/>
            <p:custDataLst>
              <p:tags r:id="rId2"/>
            </p:custDataLst>
          </p:nvPr>
        </p:nvSpPr>
        <p:spPr/>
        <p:txBody>
          <a:bodyPr/>
          <a:lstStyle/>
          <a:p>
            <a:pPr eaLnBrk="1" hangingPunct="1"/>
            <a:r>
              <a:rPr lang="en-US" smtClean="0"/>
              <a:t>Claim:  Say that M is a MST</a:t>
            </a:r>
          </a:p>
          <a:p>
            <a:pPr lvl="1" eaLnBrk="1" hangingPunct="1"/>
            <a:r>
              <a:rPr lang="en-US" smtClean="0"/>
              <a:t>If we remove any edge (u,v) from M then this results in two trees, T1 and T2.</a:t>
            </a:r>
          </a:p>
          <a:p>
            <a:pPr lvl="1" eaLnBrk="1" hangingPunct="1"/>
            <a:r>
              <a:rPr lang="en-US" smtClean="0"/>
              <a:t>T1 is a MST of its subgraph while T2 is a MST of its subgraph.</a:t>
            </a:r>
          </a:p>
          <a:p>
            <a:pPr lvl="1" eaLnBrk="1" hangingPunct="1"/>
            <a:r>
              <a:rPr lang="en-US" smtClean="0"/>
              <a:t>Then the MST of the entire graph is T1 + T2 + the smallest edge between T1 and T2</a:t>
            </a:r>
          </a:p>
          <a:p>
            <a:pPr lvl="1" eaLnBrk="1" hangingPunct="1"/>
            <a:r>
              <a:rPr lang="en-US" smtClean="0"/>
              <a:t>If some other edge was used, we wouldn’t have the minimum spanning tree overall</a:t>
            </a:r>
          </a:p>
        </p:txBody>
      </p:sp>
    </p:spTree>
    <p:extLst>
      <p:ext uri="{BB962C8B-B14F-4D97-AF65-F5344CB8AC3E}">
        <p14:creationId xmlns:p14="http://schemas.microsoft.com/office/powerpoint/2010/main" val="24135423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custDataLst>
              <p:tags r:id="rId1"/>
            </p:custDataLst>
          </p:nvPr>
        </p:nvSpPr>
        <p:spPr/>
        <p:txBody>
          <a:bodyPr/>
          <a:lstStyle/>
          <a:p>
            <a:pPr eaLnBrk="1" hangingPunct="1"/>
            <a:r>
              <a:rPr lang="en-US" smtClean="0"/>
              <a:t>Greedy Algorithm</a:t>
            </a:r>
          </a:p>
        </p:txBody>
      </p:sp>
      <p:sp>
        <p:nvSpPr>
          <p:cNvPr id="13315" name="Rectangle 3"/>
          <p:cNvSpPr>
            <a:spLocks noGrp="1" noChangeArrowheads="1"/>
          </p:cNvSpPr>
          <p:nvPr>
            <p:ph type="body" idx="1"/>
            <p:custDataLst>
              <p:tags r:id="rId2"/>
            </p:custDataLst>
          </p:nvPr>
        </p:nvSpPr>
        <p:spPr/>
        <p:txBody>
          <a:bodyPr/>
          <a:lstStyle/>
          <a:p>
            <a:pPr eaLnBrk="1" hangingPunct="1"/>
            <a:r>
              <a:rPr lang="en-US" smtClean="0"/>
              <a:t>We can use a greedy algorithm to find the MST.</a:t>
            </a:r>
          </a:p>
          <a:p>
            <a:pPr lvl="1" eaLnBrk="1" hangingPunct="1"/>
            <a:r>
              <a:rPr lang="en-US" smtClean="0"/>
              <a:t>Two common algorithms</a:t>
            </a:r>
          </a:p>
          <a:p>
            <a:pPr lvl="2" eaLnBrk="1" hangingPunct="1"/>
            <a:r>
              <a:rPr lang="en-US" smtClean="0"/>
              <a:t>Kruskal</a:t>
            </a:r>
          </a:p>
          <a:p>
            <a:pPr lvl="2" eaLnBrk="1" hangingPunct="1"/>
            <a:r>
              <a:rPr lang="en-US" smtClean="0"/>
              <a:t>Prim</a:t>
            </a:r>
          </a:p>
          <a:p>
            <a:pPr lvl="1" eaLnBrk="1" hangingPunct="1"/>
            <a:endParaRPr lang="en-US" smtClean="0"/>
          </a:p>
        </p:txBody>
      </p:sp>
    </p:spTree>
    <p:extLst>
      <p:ext uri="{BB962C8B-B14F-4D97-AF65-F5344CB8AC3E}">
        <p14:creationId xmlns:p14="http://schemas.microsoft.com/office/powerpoint/2010/main" val="22093759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custDataLst>
              <p:tags r:id="rId1"/>
            </p:custDataLst>
          </p:nvPr>
        </p:nvSpPr>
        <p:spPr/>
        <p:txBody>
          <a:bodyPr/>
          <a:lstStyle/>
          <a:p>
            <a:pPr eaLnBrk="1" hangingPunct="1"/>
            <a:r>
              <a:rPr lang="en-US" smtClean="0"/>
              <a:t>Kruskal’s MST Algorithm</a:t>
            </a:r>
          </a:p>
        </p:txBody>
      </p:sp>
      <p:sp>
        <p:nvSpPr>
          <p:cNvPr id="14339" name="Rectangle 3"/>
          <p:cNvSpPr>
            <a:spLocks noGrp="1" noChangeArrowheads="1"/>
          </p:cNvSpPr>
          <p:nvPr>
            <p:ph type="body" idx="1"/>
            <p:custDataLst>
              <p:tags r:id="rId2"/>
            </p:custDataLst>
          </p:nvPr>
        </p:nvSpPr>
        <p:spPr/>
        <p:txBody>
          <a:bodyPr/>
          <a:lstStyle/>
          <a:p>
            <a:pPr eaLnBrk="1" hangingPunct="1"/>
            <a:r>
              <a:rPr lang="en-US" smtClean="0"/>
              <a:t>Idea:  Greedily construct the MST</a:t>
            </a:r>
          </a:p>
          <a:p>
            <a:pPr lvl="1" eaLnBrk="1" hangingPunct="1"/>
            <a:r>
              <a:rPr lang="en-US" smtClean="0"/>
              <a:t>Go through the list of edges and make a forest that is a MST</a:t>
            </a:r>
          </a:p>
          <a:p>
            <a:pPr lvl="1" eaLnBrk="1" hangingPunct="1"/>
            <a:r>
              <a:rPr lang="en-US" smtClean="0"/>
              <a:t>At each vertex, sort the edges</a:t>
            </a:r>
          </a:p>
          <a:p>
            <a:pPr lvl="1" eaLnBrk="1" hangingPunct="1"/>
            <a:r>
              <a:rPr lang="en-US" smtClean="0"/>
              <a:t>Edges with smallest weights examined and possibly added to MST before edges with higher weights</a:t>
            </a:r>
          </a:p>
          <a:p>
            <a:pPr lvl="1" eaLnBrk="1" hangingPunct="1"/>
            <a:r>
              <a:rPr lang="en-US" smtClean="0"/>
              <a:t>Edges added must be “safe edges” that do not ruin the tree property.</a:t>
            </a:r>
          </a:p>
        </p:txBody>
      </p:sp>
    </p:spTree>
    <p:extLst>
      <p:ext uri="{BB962C8B-B14F-4D97-AF65-F5344CB8AC3E}">
        <p14:creationId xmlns:p14="http://schemas.microsoft.com/office/powerpoint/2010/main" val="12461922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custDataLst>
              <p:tags r:id="rId1"/>
            </p:custDataLst>
          </p:nvPr>
        </p:nvSpPr>
        <p:spPr/>
        <p:txBody>
          <a:bodyPr/>
          <a:lstStyle/>
          <a:p>
            <a:pPr eaLnBrk="1" hangingPunct="1"/>
            <a:r>
              <a:rPr lang="en-US" smtClean="0"/>
              <a:t>Kruskal’s Algorithm</a:t>
            </a:r>
          </a:p>
        </p:txBody>
      </p:sp>
      <p:pic>
        <p:nvPicPr>
          <p:cNvPr id="15363" name="Picture 4"/>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228600" y="1828800"/>
            <a:ext cx="10134600"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59863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custDataLst>
              <p:tags r:id="rId1"/>
            </p:custDataLst>
          </p:nvPr>
        </p:nvSpPr>
        <p:spPr/>
        <p:txBody>
          <a:bodyPr/>
          <a:lstStyle/>
          <a:p>
            <a:pPr eaLnBrk="1" hangingPunct="1"/>
            <a:r>
              <a:rPr lang="en-US" smtClean="0"/>
              <a:t>Kruskal’s Example</a:t>
            </a:r>
          </a:p>
        </p:txBody>
      </p:sp>
      <p:pic>
        <p:nvPicPr>
          <p:cNvPr id="16387" name="Picture 5"/>
          <p:cNvPicPr>
            <a:picLocks noChangeAspect="1" noChangeArrowheads="1"/>
          </p:cNvPicPr>
          <p:nvPr>
            <p:custDataLst>
              <p:tags r:id="rId2"/>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990600" y="1600200"/>
            <a:ext cx="3886200" cy="260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 Box 7"/>
          <p:cNvSpPr txBox="1">
            <a:spLocks noChangeArrowheads="1"/>
          </p:cNvSpPr>
          <p:nvPr>
            <p:custDataLst>
              <p:tags r:id="rId3"/>
            </p:custDataLst>
          </p:nvPr>
        </p:nvSpPr>
        <p:spPr bwMode="auto">
          <a:xfrm>
            <a:off x="441325" y="4684713"/>
            <a:ext cx="85185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buFontTx/>
              <a:buChar char="•"/>
            </a:pPr>
            <a:r>
              <a:rPr lang="en-US" sz="1800" smtClean="0">
                <a:solidFill>
                  <a:srgbClr val="000000"/>
                </a:solidFill>
              </a:rPr>
              <a:t> A={ }, Make each element its own set.  {a} {b} {c} {d} {e} {f} {g} {h}</a:t>
            </a:r>
          </a:p>
          <a:p>
            <a:pPr eaLnBrk="0" hangingPunct="0">
              <a:buFontTx/>
              <a:buChar char="•"/>
            </a:pPr>
            <a:r>
              <a:rPr lang="en-US" sz="1800" smtClean="0">
                <a:solidFill>
                  <a:srgbClr val="000000"/>
                </a:solidFill>
              </a:rPr>
              <a:t> Sort edges.</a:t>
            </a:r>
          </a:p>
          <a:p>
            <a:pPr eaLnBrk="0" hangingPunct="0">
              <a:buFontTx/>
              <a:buChar char="•"/>
            </a:pPr>
            <a:r>
              <a:rPr lang="en-US" sz="1800" smtClean="0">
                <a:solidFill>
                  <a:srgbClr val="000000"/>
                </a:solidFill>
              </a:rPr>
              <a:t> Look at smallest edge first: {c} and {f} not in same set, add it to A, union together.</a:t>
            </a:r>
          </a:p>
          <a:p>
            <a:pPr eaLnBrk="0" hangingPunct="0">
              <a:buFontTx/>
              <a:buChar char="•"/>
            </a:pPr>
            <a:r>
              <a:rPr lang="en-US" sz="1800" smtClean="0">
                <a:solidFill>
                  <a:srgbClr val="000000"/>
                </a:solidFill>
              </a:rPr>
              <a:t> Now get {a} {b} {c f} {d} {e} {g} {h}</a:t>
            </a:r>
          </a:p>
        </p:txBody>
      </p:sp>
    </p:spTree>
    <p:extLst>
      <p:ext uri="{BB962C8B-B14F-4D97-AF65-F5344CB8AC3E}">
        <p14:creationId xmlns:p14="http://schemas.microsoft.com/office/powerpoint/2010/main" val="36908947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custDataLst>
              <p:tags r:id="rId1"/>
            </p:custDataLst>
          </p:nvPr>
        </p:nvSpPr>
        <p:spPr/>
        <p:txBody>
          <a:bodyPr/>
          <a:lstStyle/>
          <a:p>
            <a:pPr eaLnBrk="1" hangingPunct="1"/>
            <a:r>
              <a:rPr lang="en-US" smtClean="0"/>
              <a:t>Kruskal Example</a:t>
            </a:r>
          </a:p>
        </p:txBody>
      </p:sp>
      <p:sp>
        <p:nvSpPr>
          <p:cNvPr id="17411" name="Rectangle 5"/>
          <p:cNvSpPr>
            <a:spLocks noChangeArrowheads="1"/>
          </p:cNvSpPr>
          <p:nvPr>
            <p:custDataLst>
              <p:tags r:id="rId2"/>
            </p:custDataLst>
          </p:nvPr>
        </p:nvSpPr>
        <p:spPr bwMode="auto">
          <a:xfrm>
            <a:off x="381000" y="1144588"/>
            <a:ext cx="4046538"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Keep going, checking next smallest edge.  </a:t>
            </a:r>
          </a:p>
          <a:p>
            <a:pPr eaLnBrk="0" hangingPunct="0"/>
            <a:r>
              <a:rPr lang="en-US" sz="1800" smtClean="0">
                <a:solidFill>
                  <a:srgbClr val="000000"/>
                </a:solidFill>
                <a:latin typeface="Arial" charset="0"/>
              </a:rPr>
              <a:t>Had: {a} {b} {c f} {d} {e} {g} {h}</a:t>
            </a:r>
          </a:p>
          <a:p>
            <a:r>
              <a:rPr lang="en-US" sz="1600" smtClean="0">
                <a:solidFill>
                  <a:srgbClr val="000000"/>
                </a:solidFill>
                <a:latin typeface="Arial" charset="0"/>
                <a:cs typeface="Times New Roman" pitchFamily="18" charset="0"/>
              </a:rPr>
              <a:t>{e} ≠ {h}, add edge.</a:t>
            </a:r>
            <a:endParaRPr lang="en-US" sz="1400" smtClean="0">
              <a:solidFill>
                <a:srgbClr val="000000"/>
              </a:solidFill>
              <a:latin typeface="Arial" charset="0"/>
            </a:endParaRPr>
          </a:p>
          <a:p>
            <a:pPr eaLnBrk="0" hangingPunct="0"/>
            <a:endParaRPr lang="en-US" sz="2800" smtClean="0">
              <a:solidFill>
                <a:srgbClr val="000000"/>
              </a:solidFill>
              <a:latin typeface="Arial" charset="0"/>
            </a:endParaRPr>
          </a:p>
        </p:txBody>
      </p:sp>
      <p:pic>
        <p:nvPicPr>
          <p:cNvPr id="17412" name="Picture 4"/>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381000" y="2043113"/>
            <a:ext cx="4114800" cy="275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Rectangle 6"/>
          <p:cNvSpPr>
            <a:spLocks noChangeArrowheads="1"/>
          </p:cNvSpPr>
          <p:nvPr>
            <p:custDataLst>
              <p:tags r:id="rId4"/>
            </p:custDataLst>
          </p:nvPr>
        </p:nvSpPr>
        <p:spPr bwMode="auto">
          <a:xfrm>
            <a:off x="381000" y="5213350"/>
            <a:ext cx="304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Now get {a} {b} {c f} {d} {e h} {g}</a:t>
            </a:r>
            <a:endParaRPr lang="en-US" sz="2800" smtClean="0">
              <a:solidFill>
                <a:srgbClr val="000000"/>
              </a:solidFill>
              <a:latin typeface="Arial" charset="0"/>
            </a:endParaRPr>
          </a:p>
        </p:txBody>
      </p:sp>
    </p:spTree>
    <p:extLst>
      <p:ext uri="{BB962C8B-B14F-4D97-AF65-F5344CB8AC3E}">
        <p14:creationId xmlns:p14="http://schemas.microsoft.com/office/powerpoint/2010/main" val="29920910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custDataLst>
              <p:tags r:id="rId1"/>
            </p:custDataLst>
          </p:nvPr>
        </p:nvSpPr>
        <p:spPr/>
        <p:txBody>
          <a:bodyPr/>
          <a:lstStyle/>
          <a:p>
            <a:pPr eaLnBrk="1" hangingPunct="1"/>
            <a:r>
              <a:rPr lang="en-US" smtClean="0"/>
              <a:t>Kruskal Example</a:t>
            </a:r>
          </a:p>
        </p:txBody>
      </p:sp>
      <p:sp>
        <p:nvSpPr>
          <p:cNvPr id="18435" name="Rectangle 5"/>
          <p:cNvSpPr>
            <a:spLocks noChangeArrowheads="1"/>
          </p:cNvSpPr>
          <p:nvPr>
            <p:custDataLst>
              <p:tags r:id="rId2"/>
            </p:custDataLst>
          </p:nvPr>
        </p:nvSpPr>
        <p:spPr bwMode="auto">
          <a:xfrm>
            <a:off x="457200" y="1217613"/>
            <a:ext cx="3932238" cy="131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Keep going, checking next smallest edge.</a:t>
            </a:r>
          </a:p>
          <a:p>
            <a:r>
              <a:rPr lang="en-US" sz="1800" smtClean="0">
                <a:solidFill>
                  <a:srgbClr val="000000"/>
                </a:solidFill>
                <a:latin typeface="Arial" charset="0"/>
              </a:rPr>
              <a:t>Had: {a} {b} {c f} {d} {e h} {g}</a:t>
            </a:r>
            <a:r>
              <a:rPr lang="en-US" sz="1600" smtClean="0">
                <a:solidFill>
                  <a:srgbClr val="000000"/>
                </a:solidFill>
                <a:latin typeface="Arial" charset="0"/>
                <a:cs typeface="Times New Roman" pitchFamily="18" charset="0"/>
              </a:rPr>
              <a:t>  </a:t>
            </a:r>
          </a:p>
          <a:p>
            <a:r>
              <a:rPr lang="en-US" sz="1600" smtClean="0">
                <a:solidFill>
                  <a:srgbClr val="000000"/>
                </a:solidFill>
                <a:latin typeface="Arial" charset="0"/>
                <a:cs typeface="Times New Roman" pitchFamily="18" charset="0"/>
              </a:rPr>
              <a:t>{a} </a:t>
            </a:r>
            <a:r>
              <a:rPr lang="en-US" sz="1800" smtClean="0">
                <a:solidFill>
                  <a:srgbClr val="000000"/>
                </a:solidFill>
                <a:latin typeface="Arial" charset="0"/>
              </a:rPr>
              <a:t>≠</a:t>
            </a:r>
            <a:r>
              <a:rPr lang="en-US" sz="1600" smtClean="0">
                <a:solidFill>
                  <a:srgbClr val="000000"/>
                </a:solidFill>
                <a:latin typeface="Arial" charset="0"/>
                <a:cs typeface="Times New Roman" pitchFamily="18" charset="0"/>
              </a:rPr>
              <a:t> {c f}, add edge.</a:t>
            </a:r>
            <a:endParaRPr lang="en-US" sz="1400" smtClean="0">
              <a:solidFill>
                <a:srgbClr val="000000"/>
              </a:solidFill>
              <a:latin typeface="Arial" charset="0"/>
            </a:endParaRPr>
          </a:p>
          <a:p>
            <a:pPr eaLnBrk="0" hangingPunct="0"/>
            <a:endParaRPr lang="en-US" sz="2800" smtClean="0">
              <a:solidFill>
                <a:srgbClr val="000000"/>
              </a:solidFill>
              <a:latin typeface="Arial" charset="0"/>
            </a:endParaRPr>
          </a:p>
        </p:txBody>
      </p:sp>
      <p:pic>
        <p:nvPicPr>
          <p:cNvPr id="18436" name="Picture 4"/>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457200" y="2195513"/>
            <a:ext cx="4343400" cy="291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Rectangle 6"/>
          <p:cNvSpPr>
            <a:spLocks noChangeArrowheads="1"/>
          </p:cNvSpPr>
          <p:nvPr>
            <p:custDataLst>
              <p:tags r:id="rId4"/>
            </p:custDataLst>
          </p:nvPr>
        </p:nvSpPr>
        <p:spPr bwMode="auto">
          <a:xfrm>
            <a:off x="381000" y="5441950"/>
            <a:ext cx="2903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Now get {b} {a c f} {d} {e h} {g}</a:t>
            </a:r>
            <a:endParaRPr lang="en-US" sz="2800" smtClean="0">
              <a:solidFill>
                <a:srgbClr val="000000"/>
              </a:solidFill>
              <a:latin typeface="Arial" charset="0"/>
            </a:endParaRPr>
          </a:p>
        </p:txBody>
      </p:sp>
    </p:spTree>
    <p:extLst>
      <p:ext uri="{BB962C8B-B14F-4D97-AF65-F5344CB8AC3E}">
        <p14:creationId xmlns:p14="http://schemas.microsoft.com/office/powerpoint/2010/main" val="32285820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custDataLst>
              <p:tags r:id="rId1"/>
            </p:custDataLst>
          </p:nvPr>
        </p:nvSpPr>
        <p:spPr/>
        <p:txBody>
          <a:bodyPr/>
          <a:lstStyle/>
          <a:p>
            <a:pPr eaLnBrk="1" hangingPunct="1"/>
            <a:r>
              <a:rPr lang="en-US" smtClean="0"/>
              <a:t>Kruskal’s Example</a:t>
            </a:r>
          </a:p>
        </p:txBody>
      </p:sp>
      <p:sp>
        <p:nvSpPr>
          <p:cNvPr id="19459" name="Rectangle 5"/>
          <p:cNvSpPr>
            <a:spLocks noChangeArrowheads="1"/>
          </p:cNvSpPr>
          <p:nvPr>
            <p:custDataLst>
              <p:tags r:id="rId2"/>
            </p:custDataLst>
          </p:nvPr>
        </p:nvSpPr>
        <p:spPr bwMode="auto">
          <a:xfrm>
            <a:off x="381000" y="1144588"/>
            <a:ext cx="3989388"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Keep going, checking next smallest edge. </a:t>
            </a:r>
          </a:p>
          <a:p>
            <a:r>
              <a:rPr lang="en-US" sz="1600" smtClean="0">
                <a:solidFill>
                  <a:srgbClr val="000000"/>
                </a:solidFill>
                <a:latin typeface="Arial" charset="0"/>
                <a:cs typeface="Times New Roman" pitchFamily="18" charset="0"/>
              </a:rPr>
              <a:t>Had </a:t>
            </a:r>
            <a:r>
              <a:rPr lang="en-US" sz="1800" smtClean="0">
                <a:solidFill>
                  <a:srgbClr val="000000"/>
                </a:solidFill>
                <a:latin typeface="Arial" charset="0"/>
              </a:rPr>
              <a:t>{b} {a c f} {d} {e h} {g}</a:t>
            </a:r>
          </a:p>
          <a:p>
            <a:r>
              <a:rPr lang="en-US" sz="1600" smtClean="0">
                <a:solidFill>
                  <a:srgbClr val="000000"/>
                </a:solidFill>
                <a:latin typeface="Arial" charset="0"/>
                <a:cs typeface="Times New Roman" pitchFamily="18" charset="0"/>
              </a:rPr>
              <a:t>{b} </a:t>
            </a:r>
            <a:r>
              <a:rPr lang="en-US" sz="1600" smtClean="0">
                <a:solidFill>
                  <a:srgbClr val="000000"/>
                </a:solidFill>
                <a:latin typeface="Arial" charset="0"/>
                <a:cs typeface="Times New Roman" pitchFamily="18" charset="0"/>
                <a:sym typeface="Symbol" pitchFamily="18" charset="2"/>
              </a:rPr>
              <a:t></a:t>
            </a:r>
            <a:r>
              <a:rPr lang="en-US" sz="1600" smtClean="0">
                <a:solidFill>
                  <a:srgbClr val="000000"/>
                </a:solidFill>
                <a:latin typeface="Arial" charset="0"/>
                <a:cs typeface="Times New Roman" pitchFamily="18" charset="0"/>
              </a:rPr>
              <a:t> {a c f}, add edge.</a:t>
            </a:r>
            <a:endParaRPr lang="en-US" sz="1400" smtClean="0">
              <a:solidFill>
                <a:srgbClr val="000000"/>
              </a:solidFill>
              <a:latin typeface="Arial" charset="0"/>
            </a:endParaRPr>
          </a:p>
          <a:p>
            <a:pPr eaLnBrk="0" hangingPunct="0"/>
            <a:endParaRPr lang="en-US" sz="2800" smtClean="0">
              <a:solidFill>
                <a:srgbClr val="000000"/>
              </a:solidFill>
              <a:latin typeface="Arial" charset="0"/>
            </a:endParaRPr>
          </a:p>
        </p:txBody>
      </p:sp>
      <p:pic>
        <p:nvPicPr>
          <p:cNvPr id="19460" name="Picture 4"/>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381000" y="2043113"/>
            <a:ext cx="4800600" cy="321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6"/>
          <p:cNvSpPr>
            <a:spLocks noChangeArrowheads="1"/>
          </p:cNvSpPr>
          <p:nvPr>
            <p:custDataLst>
              <p:tags r:id="rId4"/>
            </p:custDataLst>
          </p:nvPr>
        </p:nvSpPr>
        <p:spPr bwMode="auto">
          <a:xfrm>
            <a:off x="457200" y="5289550"/>
            <a:ext cx="2767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Now get {a b c f} {d} {e h} {g}</a:t>
            </a:r>
            <a:endParaRPr lang="en-US" sz="2800" smtClean="0">
              <a:solidFill>
                <a:srgbClr val="000000"/>
              </a:solidFill>
              <a:latin typeface="Arial" charset="0"/>
            </a:endParaRPr>
          </a:p>
        </p:txBody>
      </p:sp>
    </p:spTree>
    <p:extLst>
      <p:ext uri="{BB962C8B-B14F-4D97-AF65-F5344CB8AC3E}">
        <p14:creationId xmlns:p14="http://schemas.microsoft.com/office/powerpoint/2010/main" val="904768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custDataLst>
              <p:tags r:id="rId1"/>
            </p:custDataLst>
          </p:nvPr>
        </p:nvSpPr>
        <p:spPr/>
        <p:txBody>
          <a:bodyPr/>
          <a:lstStyle/>
          <a:p>
            <a:pPr eaLnBrk="1" hangingPunct="1"/>
            <a:r>
              <a:rPr lang="en-US" smtClean="0"/>
              <a:t>Adjacency List</a:t>
            </a:r>
          </a:p>
        </p:txBody>
      </p:sp>
      <p:sp>
        <p:nvSpPr>
          <p:cNvPr id="14339" name="Rectangle 3"/>
          <p:cNvSpPr>
            <a:spLocks noGrp="1" noChangeArrowheads="1"/>
          </p:cNvSpPr>
          <p:nvPr>
            <p:ph type="body" idx="1"/>
            <p:custDataLst>
              <p:tags r:id="rId2"/>
            </p:custDataLst>
          </p:nvPr>
        </p:nvSpPr>
        <p:spPr/>
        <p:txBody>
          <a:bodyPr/>
          <a:lstStyle/>
          <a:p>
            <a:pPr eaLnBrk="1" hangingPunct="1"/>
            <a:r>
              <a:rPr lang="en-US" smtClean="0"/>
              <a:t>The sum of the lengths of the adjacency lists is 2|E| in an undirected graph, and |E| in a directed graph.</a:t>
            </a:r>
          </a:p>
          <a:p>
            <a:pPr eaLnBrk="1" hangingPunct="1"/>
            <a:r>
              <a:rPr lang="en-US" smtClean="0"/>
              <a:t>The amount of memory to store the array for the adjacency list is O(max(V,E))=O(V+E).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custDataLst>
              <p:tags r:id="rId1"/>
            </p:custDataLst>
          </p:nvPr>
        </p:nvSpPr>
        <p:spPr/>
        <p:txBody>
          <a:bodyPr/>
          <a:lstStyle/>
          <a:p>
            <a:pPr eaLnBrk="1" hangingPunct="1"/>
            <a:r>
              <a:rPr lang="en-US" smtClean="0"/>
              <a:t>Kruskal’s Example</a:t>
            </a:r>
          </a:p>
        </p:txBody>
      </p:sp>
      <p:sp>
        <p:nvSpPr>
          <p:cNvPr id="20483" name="Rectangle 5"/>
          <p:cNvSpPr>
            <a:spLocks noChangeArrowheads="1"/>
          </p:cNvSpPr>
          <p:nvPr>
            <p:custDataLst>
              <p:tags r:id="rId2"/>
            </p:custDataLst>
          </p:nvPr>
        </p:nvSpPr>
        <p:spPr bwMode="auto">
          <a:xfrm>
            <a:off x="457200" y="1296988"/>
            <a:ext cx="4046538"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Keep going, checking next smallest edge.  </a:t>
            </a:r>
          </a:p>
          <a:p>
            <a:r>
              <a:rPr lang="en-US" sz="1600" smtClean="0">
                <a:solidFill>
                  <a:srgbClr val="000000"/>
                </a:solidFill>
                <a:latin typeface="Arial" charset="0"/>
                <a:cs typeface="Times New Roman" pitchFamily="18" charset="0"/>
              </a:rPr>
              <a:t>Had </a:t>
            </a:r>
            <a:r>
              <a:rPr lang="en-US" sz="1800" smtClean="0">
                <a:solidFill>
                  <a:srgbClr val="000000"/>
                </a:solidFill>
                <a:latin typeface="Arial" charset="0"/>
              </a:rPr>
              <a:t>{a b c f} {d} {e h} {g}</a:t>
            </a:r>
            <a:endParaRPr lang="en-US" sz="1600" smtClean="0">
              <a:solidFill>
                <a:srgbClr val="000000"/>
              </a:solidFill>
              <a:latin typeface="Arial" charset="0"/>
              <a:cs typeface="Times New Roman" pitchFamily="18" charset="0"/>
            </a:endParaRPr>
          </a:p>
          <a:p>
            <a:r>
              <a:rPr lang="en-US" sz="1600" smtClean="0">
                <a:solidFill>
                  <a:srgbClr val="000000"/>
                </a:solidFill>
                <a:latin typeface="Arial" charset="0"/>
                <a:cs typeface="Times New Roman" pitchFamily="18" charset="0"/>
              </a:rPr>
              <a:t>{a b c f} = {a b c f}, dont add it!</a:t>
            </a:r>
            <a:endParaRPr lang="en-US" sz="1400" smtClean="0">
              <a:solidFill>
                <a:srgbClr val="000000"/>
              </a:solidFill>
              <a:latin typeface="Arial" charset="0"/>
            </a:endParaRPr>
          </a:p>
          <a:p>
            <a:pPr eaLnBrk="0" hangingPunct="0"/>
            <a:endParaRPr lang="en-US" sz="2800" smtClean="0">
              <a:solidFill>
                <a:srgbClr val="000000"/>
              </a:solidFill>
              <a:latin typeface="Arial" charset="0"/>
            </a:endParaRPr>
          </a:p>
        </p:txBody>
      </p:sp>
      <p:pic>
        <p:nvPicPr>
          <p:cNvPr id="20484" name="Picture 4"/>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457200" y="2195513"/>
            <a:ext cx="4648200"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37387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custDataLst>
              <p:tags r:id="rId1"/>
            </p:custDataLst>
          </p:nvPr>
        </p:nvSpPr>
        <p:spPr/>
        <p:txBody>
          <a:bodyPr/>
          <a:lstStyle/>
          <a:p>
            <a:pPr eaLnBrk="1" hangingPunct="1"/>
            <a:r>
              <a:rPr lang="en-US" smtClean="0"/>
              <a:t>Kruskal’s Example</a:t>
            </a:r>
          </a:p>
        </p:txBody>
      </p:sp>
      <p:sp>
        <p:nvSpPr>
          <p:cNvPr id="21507" name="Rectangle 5"/>
          <p:cNvSpPr>
            <a:spLocks noChangeArrowheads="1"/>
          </p:cNvSpPr>
          <p:nvPr>
            <p:custDataLst>
              <p:tags r:id="rId2"/>
            </p:custDataLst>
          </p:nvPr>
        </p:nvSpPr>
        <p:spPr bwMode="auto">
          <a:xfrm>
            <a:off x="381000" y="1449388"/>
            <a:ext cx="4046538"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Keep going, checking next smallest edge.  </a:t>
            </a:r>
          </a:p>
          <a:p>
            <a:r>
              <a:rPr lang="en-US" sz="1800" smtClean="0">
                <a:solidFill>
                  <a:srgbClr val="000000"/>
                </a:solidFill>
                <a:latin typeface="Arial" charset="0"/>
              </a:rPr>
              <a:t>Had {a b c f} {d} {e h} {g}</a:t>
            </a:r>
          </a:p>
          <a:p>
            <a:r>
              <a:rPr lang="en-US" sz="1600" smtClean="0">
                <a:solidFill>
                  <a:srgbClr val="000000"/>
                </a:solidFill>
                <a:latin typeface="Arial" charset="0"/>
                <a:cs typeface="Times New Roman" pitchFamily="18" charset="0"/>
              </a:rPr>
              <a:t>{a b c f} = {e h}, add it.</a:t>
            </a:r>
            <a:endParaRPr lang="en-US" sz="1400" smtClean="0">
              <a:solidFill>
                <a:srgbClr val="000000"/>
              </a:solidFill>
              <a:latin typeface="Arial" charset="0"/>
            </a:endParaRPr>
          </a:p>
          <a:p>
            <a:pPr eaLnBrk="0" hangingPunct="0"/>
            <a:endParaRPr lang="en-US" sz="2800" smtClean="0">
              <a:solidFill>
                <a:srgbClr val="000000"/>
              </a:solidFill>
              <a:latin typeface="Arial" charset="0"/>
            </a:endParaRPr>
          </a:p>
        </p:txBody>
      </p:sp>
      <p:pic>
        <p:nvPicPr>
          <p:cNvPr id="21508" name="Picture 4"/>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381000" y="2347913"/>
            <a:ext cx="4267200" cy="285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Rectangle 6"/>
          <p:cNvSpPr>
            <a:spLocks noChangeArrowheads="1"/>
          </p:cNvSpPr>
          <p:nvPr>
            <p:custDataLst>
              <p:tags r:id="rId4"/>
            </p:custDataLst>
          </p:nvPr>
        </p:nvSpPr>
        <p:spPr bwMode="auto">
          <a:xfrm>
            <a:off x="381000" y="5213350"/>
            <a:ext cx="2573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Now get {a b c f e h} {d}{g}</a:t>
            </a:r>
            <a:endParaRPr lang="en-US" sz="2800" smtClean="0">
              <a:solidFill>
                <a:srgbClr val="000000"/>
              </a:solidFill>
              <a:latin typeface="Arial" charset="0"/>
            </a:endParaRPr>
          </a:p>
        </p:txBody>
      </p:sp>
    </p:spTree>
    <p:extLst>
      <p:ext uri="{BB962C8B-B14F-4D97-AF65-F5344CB8AC3E}">
        <p14:creationId xmlns:p14="http://schemas.microsoft.com/office/powerpoint/2010/main" val="17041561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custDataLst>
              <p:tags r:id="rId1"/>
            </p:custDataLst>
          </p:nvPr>
        </p:nvSpPr>
        <p:spPr/>
        <p:txBody>
          <a:bodyPr/>
          <a:lstStyle/>
          <a:p>
            <a:pPr eaLnBrk="1" hangingPunct="1"/>
            <a:r>
              <a:rPr lang="en-US" smtClean="0"/>
              <a:t>Kruskal’s Example</a:t>
            </a:r>
          </a:p>
        </p:txBody>
      </p:sp>
      <p:sp>
        <p:nvSpPr>
          <p:cNvPr id="22531" name="Rectangle 5"/>
          <p:cNvSpPr>
            <a:spLocks noChangeArrowheads="1"/>
          </p:cNvSpPr>
          <p:nvPr>
            <p:custDataLst>
              <p:tags r:id="rId2"/>
            </p:custDataLst>
          </p:nvPr>
        </p:nvSpPr>
        <p:spPr bwMode="auto">
          <a:xfrm>
            <a:off x="457200" y="1238250"/>
            <a:ext cx="452755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800" dirty="0" smtClean="0">
                <a:solidFill>
                  <a:srgbClr val="000000"/>
                </a:solidFill>
                <a:latin typeface="Arial" charset="0"/>
                <a:cs typeface="Times New Roman" pitchFamily="18" charset="0"/>
              </a:rPr>
              <a:t>Keep going, checking next smallest edge.  </a:t>
            </a:r>
          </a:p>
          <a:p>
            <a:r>
              <a:rPr lang="en-US" sz="1800" dirty="0" smtClean="0">
                <a:solidFill>
                  <a:srgbClr val="000000"/>
                </a:solidFill>
                <a:latin typeface="Arial" charset="0"/>
              </a:rPr>
              <a:t>Had {a b c f e h} {d} {g}</a:t>
            </a:r>
            <a:endParaRPr lang="en-US" sz="1800" dirty="0" smtClean="0">
              <a:solidFill>
                <a:srgbClr val="000000"/>
              </a:solidFill>
              <a:latin typeface="Arial" charset="0"/>
              <a:cs typeface="Times New Roman" pitchFamily="18" charset="0"/>
            </a:endParaRPr>
          </a:p>
          <a:p>
            <a:r>
              <a:rPr lang="en-US" sz="1800" dirty="0" smtClean="0">
                <a:solidFill>
                  <a:srgbClr val="000000"/>
                </a:solidFill>
                <a:latin typeface="Arial" charset="0"/>
                <a:cs typeface="Times New Roman" pitchFamily="18" charset="0"/>
              </a:rPr>
              <a:t>{d} </a:t>
            </a:r>
            <a:r>
              <a:rPr lang="en-US" sz="1800" dirty="0" smtClean="0">
                <a:solidFill>
                  <a:srgbClr val="000000"/>
                </a:solidFill>
                <a:latin typeface="Arial" charset="0"/>
                <a:cs typeface="Times New Roman" pitchFamily="18" charset="0"/>
                <a:sym typeface="Symbol" pitchFamily="18" charset="2"/>
              </a:rPr>
              <a:t></a:t>
            </a:r>
            <a:r>
              <a:rPr lang="en-US" sz="1800" dirty="0" smtClean="0">
                <a:solidFill>
                  <a:srgbClr val="000000"/>
                </a:solidFill>
                <a:latin typeface="Arial" charset="0"/>
                <a:cs typeface="Times New Roman" pitchFamily="18" charset="0"/>
              </a:rPr>
              <a:t> {a b c e f h}, add it.</a:t>
            </a:r>
            <a:endParaRPr lang="en-US" sz="1600" dirty="0" smtClean="0">
              <a:solidFill>
                <a:srgbClr val="000000"/>
              </a:solidFill>
              <a:latin typeface="Arial" charset="0"/>
            </a:endParaRPr>
          </a:p>
          <a:p>
            <a:pPr eaLnBrk="0" hangingPunct="0"/>
            <a:endParaRPr lang="en-US" sz="3200" dirty="0" smtClean="0">
              <a:solidFill>
                <a:srgbClr val="000000"/>
              </a:solidFill>
              <a:latin typeface="Arial" charset="0"/>
            </a:endParaRPr>
          </a:p>
        </p:txBody>
      </p:sp>
      <p:pic>
        <p:nvPicPr>
          <p:cNvPr id="22532" name="Picture 4"/>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457200" y="2514600"/>
            <a:ext cx="4343400" cy="291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Rectangle 6"/>
          <p:cNvSpPr>
            <a:spLocks noChangeArrowheads="1"/>
          </p:cNvSpPr>
          <p:nvPr>
            <p:custDataLst>
              <p:tags r:id="rId4"/>
            </p:custDataLst>
          </p:nvPr>
        </p:nvSpPr>
        <p:spPr bwMode="auto">
          <a:xfrm>
            <a:off x="381000" y="5732463"/>
            <a:ext cx="2774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800" smtClean="0">
                <a:solidFill>
                  <a:srgbClr val="000000"/>
                </a:solidFill>
                <a:latin typeface="Arial" charset="0"/>
                <a:cs typeface="Times New Roman" pitchFamily="18" charset="0"/>
              </a:rPr>
              <a:t>Now get {a b c d e f h} {g}</a:t>
            </a:r>
            <a:endParaRPr lang="en-US" sz="3200" smtClean="0">
              <a:solidFill>
                <a:srgbClr val="000000"/>
              </a:solidFill>
              <a:latin typeface="Arial" charset="0"/>
            </a:endParaRPr>
          </a:p>
        </p:txBody>
      </p:sp>
    </p:spTree>
    <p:extLst>
      <p:ext uri="{BB962C8B-B14F-4D97-AF65-F5344CB8AC3E}">
        <p14:creationId xmlns:p14="http://schemas.microsoft.com/office/powerpoint/2010/main" val="18506343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custDataLst>
              <p:tags r:id="rId1"/>
            </p:custDataLst>
          </p:nvPr>
        </p:nvSpPr>
        <p:spPr/>
        <p:txBody>
          <a:bodyPr/>
          <a:lstStyle/>
          <a:p>
            <a:pPr eaLnBrk="1" hangingPunct="1"/>
            <a:r>
              <a:rPr lang="en-US" smtClean="0"/>
              <a:t>Kruskal’s Example</a:t>
            </a:r>
          </a:p>
        </p:txBody>
      </p:sp>
      <p:sp>
        <p:nvSpPr>
          <p:cNvPr id="23555" name="Rectangle 5"/>
          <p:cNvSpPr>
            <a:spLocks noChangeArrowheads="1"/>
          </p:cNvSpPr>
          <p:nvPr>
            <p:custDataLst>
              <p:tags r:id="rId2"/>
            </p:custDataLst>
          </p:nvPr>
        </p:nvSpPr>
        <p:spPr bwMode="auto">
          <a:xfrm>
            <a:off x="381000" y="1373188"/>
            <a:ext cx="4251325"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600" smtClean="0">
                <a:solidFill>
                  <a:srgbClr val="000000"/>
                </a:solidFill>
                <a:latin typeface="Arial" charset="0"/>
                <a:cs typeface="Times New Roman" pitchFamily="18" charset="0"/>
              </a:rPr>
              <a:t>Keep going, check next two smallest edges.  </a:t>
            </a:r>
          </a:p>
          <a:p>
            <a:r>
              <a:rPr lang="en-US" sz="1800" smtClean="0">
                <a:solidFill>
                  <a:srgbClr val="000000"/>
                </a:solidFill>
                <a:latin typeface="Arial" charset="0"/>
              </a:rPr>
              <a:t>Had {a b c d e f h} {g}</a:t>
            </a:r>
          </a:p>
          <a:p>
            <a:r>
              <a:rPr lang="en-US" sz="1600" smtClean="0">
                <a:solidFill>
                  <a:srgbClr val="000000"/>
                </a:solidFill>
                <a:latin typeface="Arial" charset="0"/>
                <a:cs typeface="Times New Roman" pitchFamily="18" charset="0"/>
              </a:rPr>
              <a:t>{a b c d e f h} = {a b c d e f h}, don’t add it.</a:t>
            </a:r>
            <a:endParaRPr lang="en-US" sz="1400" smtClean="0">
              <a:solidFill>
                <a:srgbClr val="000000"/>
              </a:solidFill>
              <a:latin typeface="Arial" charset="0"/>
            </a:endParaRPr>
          </a:p>
          <a:p>
            <a:pPr eaLnBrk="0" hangingPunct="0"/>
            <a:endParaRPr lang="en-US" sz="2800" smtClean="0">
              <a:solidFill>
                <a:srgbClr val="000000"/>
              </a:solidFill>
              <a:latin typeface="Arial" charset="0"/>
            </a:endParaRPr>
          </a:p>
        </p:txBody>
      </p:sp>
      <p:sp>
        <p:nvSpPr>
          <p:cNvPr id="23556" name="AutoShape 6"/>
          <p:cNvSpPr>
            <a:spLocks noChangeAspect="1" noChangeArrowheads="1" noTextEdit="1"/>
          </p:cNvSpPr>
          <p:nvPr>
            <p:custDataLst>
              <p:tags r:id="rId3"/>
            </p:custDataLst>
          </p:nvPr>
        </p:nvSpPr>
        <p:spPr bwMode="auto">
          <a:xfrm>
            <a:off x="381000" y="2590800"/>
            <a:ext cx="4572000" cy="307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sz="1800" smtClean="0">
              <a:solidFill>
                <a:srgbClr val="000000"/>
              </a:solidFill>
              <a:latin typeface="Arial" charset="0"/>
            </a:endParaRPr>
          </a:p>
        </p:txBody>
      </p:sp>
      <p:sp>
        <p:nvSpPr>
          <p:cNvPr id="23557" name="Oval 8"/>
          <p:cNvSpPr>
            <a:spLocks noChangeArrowheads="1"/>
          </p:cNvSpPr>
          <p:nvPr>
            <p:custDataLst>
              <p:tags r:id="rId4"/>
            </p:custDataLst>
          </p:nvPr>
        </p:nvSpPr>
        <p:spPr bwMode="auto">
          <a:xfrm>
            <a:off x="611188" y="3251200"/>
            <a:ext cx="420687" cy="420688"/>
          </a:xfrm>
          <a:prstGeom prst="ellipse">
            <a:avLst/>
          </a:prstGeom>
          <a:solidFill>
            <a:srgbClr val="FFFFFF"/>
          </a:solidFill>
          <a:ln w="9525">
            <a:solidFill>
              <a:srgbClr val="000000"/>
            </a:solidFill>
            <a:round/>
            <a:headEnd/>
            <a:tailEnd/>
          </a:ln>
        </p:spPr>
        <p:txBody>
          <a:bodyPr/>
          <a:lstStyle/>
          <a:p>
            <a:pPr eaLnBrk="0" hangingPunct="0"/>
            <a:endParaRPr lang="en-US" sz="1800" smtClean="0">
              <a:solidFill>
                <a:srgbClr val="000000"/>
              </a:solidFill>
              <a:latin typeface="Arial" charset="0"/>
            </a:endParaRPr>
          </a:p>
        </p:txBody>
      </p:sp>
      <p:sp>
        <p:nvSpPr>
          <p:cNvPr id="23558" name="Oval 9"/>
          <p:cNvSpPr>
            <a:spLocks noChangeArrowheads="1"/>
          </p:cNvSpPr>
          <p:nvPr>
            <p:custDataLst>
              <p:tags r:id="rId5"/>
            </p:custDataLst>
          </p:nvPr>
        </p:nvSpPr>
        <p:spPr bwMode="auto">
          <a:xfrm>
            <a:off x="1898650" y="2606675"/>
            <a:ext cx="420688" cy="420688"/>
          </a:xfrm>
          <a:prstGeom prst="ellipse">
            <a:avLst/>
          </a:prstGeom>
          <a:solidFill>
            <a:srgbClr val="FFFFFF"/>
          </a:solidFill>
          <a:ln w="9525">
            <a:solidFill>
              <a:srgbClr val="000000"/>
            </a:solidFill>
            <a:round/>
            <a:headEnd/>
            <a:tailEnd/>
          </a:ln>
        </p:spPr>
        <p:txBody>
          <a:bodyPr/>
          <a:lstStyle/>
          <a:p>
            <a:pPr eaLnBrk="0" hangingPunct="0"/>
            <a:endParaRPr lang="en-US" sz="1800" smtClean="0">
              <a:solidFill>
                <a:srgbClr val="000000"/>
              </a:solidFill>
              <a:latin typeface="Arial" charset="0"/>
            </a:endParaRPr>
          </a:p>
        </p:txBody>
      </p:sp>
      <p:sp>
        <p:nvSpPr>
          <p:cNvPr id="23559" name="Oval 10"/>
          <p:cNvSpPr>
            <a:spLocks noChangeArrowheads="1"/>
          </p:cNvSpPr>
          <p:nvPr>
            <p:custDataLst>
              <p:tags r:id="rId6"/>
            </p:custDataLst>
          </p:nvPr>
        </p:nvSpPr>
        <p:spPr bwMode="auto">
          <a:xfrm>
            <a:off x="3186113" y="3305175"/>
            <a:ext cx="420687" cy="420688"/>
          </a:xfrm>
          <a:prstGeom prst="ellipse">
            <a:avLst/>
          </a:prstGeom>
          <a:solidFill>
            <a:srgbClr val="FFFFFF"/>
          </a:solidFill>
          <a:ln w="9525">
            <a:solidFill>
              <a:srgbClr val="000000"/>
            </a:solidFill>
            <a:round/>
            <a:headEnd/>
            <a:tailEnd/>
          </a:ln>
        </p:spPr>
        <p:txBody>
          <a:bodyPr/>
          <a:lstStyle/>
          <a:p>
            <a:pPr eaLnBrk="0" hangingPunct="0"/>
            <a:endParaRPr lang="en-US" sz="1800" smtClean="0">
              <a:solidFill>
                <a:srgbClr val="000000"/>
              </a:solidFill>
              <a:latin typeface="Arial" charset="0"/>
            </a:endParaRPr>
          </a:p>
        </p:txBody>
      </p:sp>
      <p:sp>
        <p:nvSpPr>
          <p:cNvPr id="23560" name="Oval 11"/>
          <p:cNvSpPr>
            <a:spLocks noChangeArrowheads="1"/>
          </p:cNvSpPr>
          <p:nvPr>
            <p:custDataLst>
              <p:tags r:id="rId7"/>
            </p:custDataLst>
          </p:nvPr>
        </p:nvSpPr>
        <p:spPr bwMode="auto">
          <a:xfrm>
            <a:off x="4473575" y="3305175"/>
            <a:ext cx="420688" cy="420688"/>
          </a:xfrm>
          <a:prstGeom prst="ellipse">
            <a:avLst/>
          </a:prstGeom>
          <a:solidFill>
            <a:srgbClr val="FFFFFF"/>
          </a:solidFill>
          <a:ln w="9525">
            <a:solidFill>
              <a:srgbClr val="000000"/>
            </a:solidFill>
            <a:round/>
            <a:headEnd/>
            <a:tailEnd/>
          </a:ln>
        </p:spPr>
        <p:txBody>
          <a:bodyPr/>
          <a:lstStyle/>
          <a:p>
            <a:pPr eaLnBrk="0" hangingPunct="0"/>
            <a:endParaRPr lang="en-US" sz="1800" smtClean="0">
              <a:solidFill>
                <a:srgbClr val="000000"/>
              </a:solidFill>
              <a:latin typeface="Arial" charset="0"/>
            </a:endParaRPr>
          </a:p>
        </p:txBody>
      </p:sp>
      <p:sp>
        <p:nvSpPr>
          <p:cNvPr id="23561" name="Oval 12"/>
          <p:cNvSpPr>
            <a:spLocks noChangeArrowheads="1"/>
          </p:cNvSpPr>
          <p:nvPr>
            <p:custDataLst>
              <p:tags r:id="rId8"/>
            </p:custDataLst>
          </p:nvPr>
        </p:nvSpPr>
        <p:spPr bwMode="auto">
          <a:xfrm>
            <a:off x="611188" y="4378325"/>
            <a:ext cx="420687" cy="420688"/>
          </a:xfrm>
          <a:prstGeom prst="ellipse">
            <a:avLst/>
          </a:prstGeom>
          <a:solidFill>
            <a:srgbClr val="FFFFFF"/>
          </a:solidFill>
          <a:ln w="9525">
            <a:solidFill>
              <a:srgbClr val="000000"/>
            </a:solidFill>
            <a:round/>
            <a:headEnd/>
            <a:tailEnd/>
          </a:ln>
        </p:spPr>
        <p:txBody>
          <a:bodyPr/>
          <a:lstStyle/>
          <a:p>
            <a:pPr eaLnBrk="0" hangingPunct="0"/>
            <a:endParaRPr lang="en-US" sz="1800" smtClean="0">
              <a:solidFill>
                <a:srgbClr val="000000"/>
              </a:solidFill>
              <a:latin typeface="Arial" charset="0"/>
            </a:endParaRPr>
          </a:p>
        </p:txBody>
      </p:sp>
      <p:sp>
        <p:nvSpPr>
          <p:cNvPr id="23562" name="Oval 13"/>
          <p:cNvSpPr>
            <a:spLocks noChangeArrowheads="1"/>
          </p:cNvSpPr>
          <p:nvPr>
            <p:custDataLst>
              <p:tags r:id="rId9"/>
            </p:custDataLst>
          </p:nvPr>
        </p:nvSpPr>
        <p:spPr bwMode="auto">
          <a:xfrm>
            <a:off x="1952625" y="5237163"/>
            <a:ext cx="420688" cy="420687"/>
          </a:xfrm>
          <a:prstGeom prst="ellipse">
            <a:avLst/>
          </a:prstGeom>
          <a:solidFill>
            <a:srgbClr val="FFFFFF"/>
          </a:solidFill>
          <a:ln w="9525">
            <a:solidFill>
              <a:srgbClr val="000000"/>
            </a:solidFill>
            <a:round/>
            <a:headEnd/>
            <a:tailEnd/>
          </a:ln>
        </p:spPr>
        <p:txBody>
          <a:bodyPr/>
          <a:lstStyle/>
          <a:p>
            <a:pPr eaLnBrk="0" hangingPunct="0"/>
            <a:endParaRPr lang="en-US" sz="1800" smtClean="0">
              <a:solidFill>
                <a:srgbClr val="000000"/>
              </a:solidFill>
              <a:latin typeface="Arial" charset="0"/>
            </a:endParaRPr>
          </a:p>
        </p:txBody>
      </p:sp>
      <p:sp>
        <p:nvSpPr>
          <p:cNvPr id="23563" name="Oval 14"/>
          <p:cNvSpPr>
            <a:spLocks noChangeArrowheads="1"/>
          </p:cNvSpPr>
          <p:nvPr>
            <p:custDataLst>
              <p:tags r:id="rId10"/>
            </p:custDataLst>
          </p:nvPr>
        </p:nvSpPr>
        <p:spPr bwMode="auto">
          <a:xfrm>
            <a:off x="3025775" y="4484688"/>
            <a:ext cx="420688" cy="422275"/>
          </a:xfrm>
          <a:prstGeom prst="ellipse">
            <a:avLst/>
          </a:prstGeom>
          <a:solidFill>
            <a:srgbClr val="FFFFFF"/>
          </a:solidFill>
          <a:ln w="9525">
            <a:solidFill>
              <a:srgbClr val="000000"/>
            </a:solidFill>
            <a:round/>
            <a:headEnd/>
            <a:tailEnd/>
          </a:ln>
        </p:spPr>
        <p:txBody>
          <a:bodyPr/>
          <a:lstStyle/>
          <a:p>
            <a:pPr eaLnBrk="0" hangingPunct="0"/>
            <a:endParaRPr lang="en-US" sz="1800" smtClean="0">
              <a:solidFill>
                <a:srgbClr val="000000"/>
              </a:solidFill>
              <a:latin typeface="Arial" charset="0"/>
            </a:endParaRPr>
          </a:p>
        </p:txBody>
      </p:sp>
      <p:sp>
        <p:nvSpPr>
          <p:cNvPr id="23564" name="Oval 15"/>
          <p:cNvSpPr>
            <a:spLocks noChangeArrowheads="1"/>
          </p:cNvSpPr>
          <p:nvPr>
            <p:custDataLst>
              <p:tags r:id="rId11"/>
            </p:custDataLst>
          </p:nvPr>
        </p:nvSpPr>
        <p:spPr bwMode="auto">
          <a:xfrm>
            <a:off x="4527550" y="4538663"/>
            <a:ext cx="420688" cy="420687"/>
          </a:xfrm>
          <a:prstGeom prst="ellipse">
            <a:avLst/>
          </a:prstGeom>
          <a:solidFill>
            <a:srgbClr val="FFFFFF"/>
          </a:solidFill>
          <a:ln w="9525">
            <a:solidFill>
              <a:srgbClr val="000000"/>
            </a:solidFill>
            <a:round/>
            <a:headEnd/>
            <a:tailEnd/>
          </a:ln>
        </p:spPr>
        <p:txBody>
          <a:bodyPr/>
          <a:lstStyle/>
          <a:p>
            <a:pPr eaLnBrk="0" hangingPunct="0"/>
            <a:endParaRPr lang="en-US" sz="1800" smtClean="0">
              <a:solidFill>
                <a:srgbClr val="000000"/>
              </a:solidFill>
              <a:latin typeface="Arial" charset="0"/>
            </a:endParaRPr>
          </a:p>
        </p:txBody>
      </p:sp>
      <p:sp>
        <p:nvSpPr>
          <p:cNvPr id="23565" name="Line 16"/>
          <p:cNvSpPr>
            <a:spLocks noChangeShapeType="1"/>
          </p:cNvSpPr>
          <p:nvPr>
            <p:custDataLst>
              <p:tags r:id="rId12"/>
            </p:custDataLst>
          </p:nvPr>
        </p:nvSpPr>
        <p:spPr bwMode="auto">
          <a:xfrm flipV="1">
            <a:off x="982663" y="2924175"/>
            <a:ext cx="911225" cy="3762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66" name="Line 17"/>
          <p:cNvSpPr>
            <a:spLocks noChangeShapeType="1"/>
          </p:cNvSpPr>
          <p:nvPr>
            <p:custDataLst>
              <p:tags r:id="rId13"/>
            </p:custDataLst>
          </p:nvPr>
        </p:nvSpPr>
        <p:spPr bwMode="auto">
          <a:xfrm>
            <a:off x="2324100" y="2924175"/>
            <a:ext cx="911225" cy="4826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67" name="Line 18"/>
          <p:cNvSpPr>
            <a:spLocks noChangeShapeType="1"/>
          </p:cNvSpPr>
          <p:nvPr>
            <p:custDataLst>
              <p:tags r:id="rId14"/>
            </p:custDataLst>
          </p:nvPr>
        </p:nvSpPr>
        <p:spPr bwMode="auto">
          <a:xfrm>
            <a:off x="1089025" y="3514725"/>
            <a:ext cx="2095500" cy="1588"/>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68" name="Line 19"/>
          <p:cNvSpPr>
            <a:spLocks noChangeShapeType="1"/>
          </p:cNvSpPr>
          <p:nvPr>
            <p:custDataLst>
              <p:tags r:id="rId15"/>
            </p:custDataLst>
          </p:nvPr>
        </p:nvSpPr>
        <p:spPr bwMode="auto">
          <a:xfrm>
            <a:off x="3663950" y="3514725"/>
            <a:ext cx="808038" cy="1588"/>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69" name="Line 20"/>
          <p:cNvSpPr>
            <a:spLocks noChangeShapeType="1"/>
          </p:cNvSpPr>
          <p:nvPr>
            <p:custDataLst>
              <p:tags r:id="rId16"/>
            </p:custDataLst>
          </p:nvPr>
        </p:nvSpPr>
        <p:spPr bwMode="auto">
          <a:xfrm>
            <a:off x="820738" y="3729038"/>
            <a:ext cx="1587" cy="5921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70" name="Line 21"/>
          <p:cNvSpPr>
            <a:spLocks noChangeShapeType="1"/>
          </p:cNvSpPr>
          <p:nvPr>
            <p:custDataLst>
              <p:tags r:id="rId17"/>
            </p:custDataLst>
          </p:nvPr>
        </p:nvSpPr>
        <p:spPr bwMode="auto">
          <a:xfrm>
            <a:off x="1036638" y="4749800"/>
            <a:ext cx="857250" cy="58896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71" name="Line 22"/>
          <p:cNvSpPr>
            <a:spLocks noChangeShapeType="1"/>
          </p:cNvSpPr>
          <p:nvPr>
            <p:custDataLst>
              <p:tags r:id="rId18"/>
            </p:custDataLst>
          </p:nvPr>
        </p:nvSpPr>
        <p:spPr bwMode="auto">
          <a:xfrm flipV="1">
            <a:off x="2376488" y="4856163"/>
            <a:ext cx="698500" cy="5365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72" name="Line 23"/>
          <p:cNvSpPr>
            <a:spLocks noChangeShapeType="1"/>
          </p:cNvSpPr>
          <p:nvPr>
            <p:custDataLst>
              <p:tags r:id="rId19"/>
            </p:custDataLst>
          </p:nvPr>
        </p:nvSpPr>
        <p:spPr bwMode="auto">
          <a:xfrm>
            <a:off x="1036638" y="3675063"/>
            <a:ext cx="1019175" cy="15573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73" name="Line 24"/>
          <p:cNvSpPr>
            <a:spLocks noChangeShapeType="1"/>
          </p:cNvSpPr>
          <p:nvPr>
            <p:custDataLst>
              <p:tags r:id="rId20"/>
            </p:custDataLst>
          </p:nvPr>
        </p:nvSpPr>
        <p:spPr bwMode="auto">
          <a:xfrm>
            <a:off x="3343275" y="3783013"/>
            <a:ext cx="1588" cy="700087"/>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74" name="Line 25"/>
          <p:cNvSpPr>
            <a:spLocks noChangeShapeType="1"/>
          </p:cNvSpPr>
          <p:nvPr>
            <p:custDataLst>
              <p:tags r:id="rId21"/>
            </p:custDataLst>
          </p:nvPr>
        </p:nvSpPr>
        <p:spPr bwMode="auto">
          <a:xfrm>
            <a:off x="3503613" y="4749800"/>
            <a:ext cx="1020762"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75" name="Rectangle 26"/>
          <p:cNvSpPr>
            <a:spLocks noChangeArrowheads="1"/>
          </p:cNvSpPr>
          <p:nvPr>
            <p:custDataLst>
              <p:tags r:id="rId22"/>
            </p:custDataLst>
          </p:nvPr>
        </p:nvSpPr>
        <p:spPr bwMode="auto">
          <a:xfrm>
            <a:off x="1250950" y="2786063"/>
            <a:ext cx="1079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6</a:t>
            </a:r>
            <a:endParaRPr lang="en-US" sz="1800" smtClean="0">
              <a:solidFill>
                <a:srgbClr val="000000"/>
              </a:solidFill>
              <a:latin typeface="Arial" charset="0"/>
            </a:endParaRPr>
          </a:p>
        </p:txBody>
      </p:sp>
      <p:sp>
        <p:nvSpPr>
          <p:cNvPr id="23576" name="Rectangle 27"/>
          <p:cNvSpPr>
            <a:spLocks noChangeArrowheads="1"/>
          </p:cNvSpPr>
          <p:nvPr>
            <p:custDataLst>
              <p:tags r:id="rId23"/>
            </p:custDataLst>
          </p:nvPr>
        </p:nvSpPr>
        <p:spPr bwMode="auto">
          <a:xfrm>
            <a:off x="2001838" y="3214688"/>
            <a:ext cx="1079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5</a:t>
            </a:r>
            <a:endParaRPr lang="en-US" sz="1800" smtClean="0">
              <a:solidFill>
                <a:srgbClr val="000000"/>
              </a:solidFill>
              <a:latin typeface="Arial" charset="0"/>
            </a:endParaRPr>
          </a:p>
        </p:txBody>
      </p:sp>
      <p:sp>
        <p:nvSpPr>
          <p:cNvPr id="23577" name="Rectangle 28"/>
          <p:cNvSpPr>
            <a:spLocks noChangeArrowheads="1"/>
          </p:cNvSpPr>
          <p:nvPr>
            <p:custDataLst>
              <p:tags r:id="rId24"/>
            </p:custDataLst>
          </p:nvPr>
        </p:nvSpPr>
        <p:spPr bwMode="auto">
          <a:xfrm>
            <a:off x="2752725" y="2840038"/>
            <a:ext cx="1079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4</a:t>
            </a:r>
            <a:endParaRPr lang="en-US" sz="1800" smtClean="0">
              <a:solidFill>
                <a:srgbClr val="000000"/>
              </a:solidFill>
              <a:latin typeface="Arial" charset="0"/>
            </a:endParaRPr>
          </a:p>
        </p:txBody>
      </p:sp>
      <p:sp>
        <p:nvSpPr>
          <p:cNvPr id="23578" name="Rectangle 29"/>
          <p:cNvSpPr>
            <a:spLocks noChangeArrowheads="1"/>
          </p:cNvSpPr>
          <p:nvPr>
            <p:custDataLst>
              <p:tags r:id="rId25"/>
            </p:custDataLst>
          </p:nvPr>
        </p:nvSpPr>
        <p:spPr bwMode="auto">
          <a:xfrm>
            <a:off x="3449638" y="4019550"/>
            <a:ext cx="1079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2</a:t>
            </a:r>
            <a:endParaRPr lang="en-US" sz="1800" smtClean="0">
              <a:solidFill>
                <a:srgbClr val="000000"/>
              </a:solidFill>
              <a:latin typeface="Arial" charset="0"/>
            </a:endParaRPr>
          </a:p>
        </p:txBody>
      </p:sp>
      <p:sp>
        <p:nvSpPr>
          <p:cNvPr id="23579" name="Rectangle 30"/>
          <p:cNvSpPr>
            <a:spLocks noChangeArrowheads="1"/>
          </p:cNvSpPr>
          <p:nvPr>
            <p:custDataLst>
              <p:tags r:id="rId26"/>
            </p:custDataLst>
          </p:nvPr>
        </p:nvSpPr>
        <p:spPr bwMode="auto">
          <a:xfrm>
            <a:off x="3878263" y="3160713"/>
            <a:ext cx="1079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9</a:t>
            </a:r>
            <a:endParaRPr lang="en-US" sz="1800" smtClean="0">
              <a:solidFill>
                <a:srgbClr val="000000"/>
              </a:solidFill>
              <a:latin typeface="Arial" charset="0"/>
            </a:endParaRPr>
          </a:p>
        </p:txBody>
      </p:sp>
      <p:sp>
        <p:nvSpPr>
          <p:cNvPr id="23580" name="Rectangle 31"/>
          <p:cNvSpPr>
            <a:spLocks noChangeArrowheads="1"/>
          </p:cNvSpPr>
          <p:nvPr>
            <p:custDataLst>
              <p:tags r:id="rId27"/>
            </p:custDataLst>
          </p:nvPr>
        </p:nvSpPr>
        <p:spPr bwMode="auto">
          <a:xfrm>
            <a:off x="3932238" y="4878388"/>
            <a:ext cx="21590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15</a:t>
            </a:r>
            <a:endParaRPr lang="en-US" sz="1800" smtClean="0">
              <a:solidFill>
                <a:srgbClr val="000000"/>
              </a:solidFill>
              <a:latin typeface="Arial" charset="0"/>
            </a:endParaRPr>
          </a:p>
        </p:txBody>
      </p:sp>
      <p:sp>
        <p:nvSpPr>
          <p:cNvPr id="23581" name="Rectangle 32"/>
          <p:cNvSpPr>
            <a:spLocks noChangeArrowheads="1"/>
          </p:cNvSpPr>
          <p:nvPr>
            <p:custDataLst>
              <p:tags r:id="rId28"/>
            </p:custDataLst>
          </p:nvPr>
        </p:nvSpPr>
        <p:spPr bwMode="auto">
          <a:xfrm>
            <a:off x="446088" y="3859213"/>
            <a:ext cx="21590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14</a:t>
            </a:r>
            <a:endParaRPr lang="en-US" sz="1800" smtClean="0">
              <a:solidFill>
                <a:srgbClr val="000000"/>
              </a:solidFill>
              <a:latin typeface="Arial" charset="0"/>
            </a:endParaRPr>
          </a:p>
        </p:txBody>
      </p:sp>
      <p:sp>
        <p:nvSpPr>
          <p:cNvPr id="23582" name="Rectangle 33"/>
          <p:cNvSpPr>
            <a:spLocks noChangeArrowheads="1"/>
          </p:cNvSpPr>
          <p:nvPr>
            <p:custDataLst>
              <p:tags r:id="rId29"/>
            </p:custDataLst>
          </p:nvPr>
        </p:nvSpPr>
        <p:spPr bwMode="auto">
          <a:xfrm>
            <a:off x="1679575" y="4235450"/>
            <a:ext cx="21590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10</a:t>
            </a:r>
            <a:endParaRPr lang="en-US" sz="1800" smtClean="0">
              <a:solidFill>
                <a:srgbClr val="000000"/>
              </a:solidFill>
              <a:latin typeface="Arial" charset="0"/>
            </a:endParaRPr>
          </a:p>
        </p:txBody>
      </p:sp>
      <p:sp>
        <p:nvSpPr>
          <p:cNvPr id="23583" name="Rectangle 34"/>
          <p:cNvSpPr>
            <a:spLocks noChangeArrowheads="1"/>
          </p:cNvSpPr>
          <p:nvPr>
            <p:custDataLst>
              <p:tags r:id="rId30"/>
            </p:custDataLst>
          </p:nvPr>
        </p:nvSpPr>
        <p:spPr bwMode="auto">
          <a:xfrm>
            <a:off x="1196975" y="5094288"/>
            <a:ext cx="1079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3</a:t>
            </a:r>
            <a:endParaRPr lang="en-US" sz="1800" smtClean="0">
              <a:solidFill>
                <a:srgbClr val="000000"/>
              </a:solidFill>
              <a:latin typeface="Arial" charset="0"/>
            </a:endParaRPr>
          </a:p>
        </p:txBody>
      </p:sp>
      <p:sp>
        <p:nvSpPr>
          <p:cNvPr id="23584" name="Rectangle 35"/>
          <p:cNvSpPr>
            <a:spLocks noChangeArrowheads="1"/>
          </p:cNvSpPr>
          <p:nvPr>
            <p:custDataLst>
              <p:tags r:id="rId31"/>
            </p:custDataLst>
          </p:nvPr>
        </p:nvSpPr>
        <p:spPr bwMode="auto">
          <a:xfrm>
            <a:off x="2698750" y="5200650"/>
            <a:ext cx="1079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8</a:t>
            </a:r>
            <a:endParaRPr lang="en-US" sz="1800" smtClean="0">
              <a:solidFill>
                <a:srgbClr val="000000"/>
              </a:solidFill>
              <a:latin typeface="Arial" charset="0"/>
            </a:endParaRPr>
          </a:p>
        </p:txBody>
      </p:sp>
      <p:sp>
        <p:nvSpPr>
          <p:cNvPr id="23585" name="Line 36"/>
          <p:cNvSpPr>
            <a:spLocks noChangeShapeType="1"/>
          </p:cNvSpPr>
          <p:nvPr>
            <p:custDataLst>
              <p:tags r:id="rId32"/>
            </p:custDataLst>
          </p:nvPr>
        </p:nvSpPr>
        <p:spPr bwMode="auto">
          <a:xfrm flipV="1">
            <a:off x="1357313" y="4746625"/>
            <a:ext cx="180975" cy="1095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3586" name="Freeform 37"/>
          <p:cNvSpPr>
            <a:spLocks/>
          </p:cNvSpPr>
          <p:nvPr>
            <p:custDataLst>
              <p:tags r:id="rId33"/>
            </p:custDataLst>
          </p:nvPr>
        </p:nvSpPr>
        <p:spPr bwMode="auto">
          <a:xfrm>
            <a:off x="1487488" y="4695825"/>
            <a:ext cx="138112" cy="106363"/>
          </a:xfrm>
          <a:custGeom>
            <a:avLst/>
            <a:gdLst>
              <a:gd name="T0" fmla="*/ 2147483647 w 174"/>
              <a:gd name="T1" fmla="*/ 2147483647 h 134"/>
              <a:gd name="T2" fmla="*/ 2147483647 w 174"/>
              <a:gd name="T3" fmla="*/ 2147483647 h 134"/>
              <a:gd name="T4" fmla="*/ 0 w 174"/>
              <a:gd name="T5" fmla="*/ 2147483647 h 134"/>
              <a:gd name="T6" fmla="*/ 2147483647 w 174"/>
              <a:gd name="T7" fmla="*/ 0 h 134"/>
              <a:gd name="T8" fmla="*/ 2147483647 w 174"/>
              <a:gd name="T9" fmla="*/ 2147483647 h 134"/>
              <a:gd name="T10" fmla="*/ 0 60000 65536"/>
              <a:gd name="T11" fmla="*/ 0 60000 65536"/>
              <a:gd name="T12" fmla="*/ 0 60000 65536"/>
              <a:gd name="T13" fmla="*/ 0 60000 65536"/>
              <a:gd name="T14" fmla="*/ 0 60000 65536"/>
              <a:gd name="T15" fmla="*/ 0 w 174"/>
              <a:gd name="T16" fmla="*/ 0 h 134"/>
              <a:gd name="T17" fmla="*/ 174 w 174"/>
              <a:gd name="T18" fmla="*/ 134 h 134"/>
            </a:gdLst>
            <a:ahLst/>
            <a:cxnLst>
              <a:cxn ang="T10">
                <a:pos x="T0" y="T1"/>
              </a:cxn>
              <a:cxn ang="T11">
                <a:pos x="T2" y="T3"/>
              </a:cxn>
              <a:cxn ang="T12">
                <a:pos x="T4" y="T5"/>
              </a:cxn>
              <a:cxn ang="T13">
                <a:pos x="T6" y="T7"/>
              </a:cxn>
              <a:cxn ang="T14">
                <a:pos x="T8" y="T9"/>
              </a:cxn>
            </a:cxnLst>
            <a:rect l="T15" t="T16" r="T17" b="T18"/>
            <a:pathLst>
              <a:path w="174" h="134">
                <a:moveTo>
                  <a:pt x="55" y="134"/>
                </a:moveTo>
                <a:lnTo>
                  <a:pt x="45" y="78"/>
                </a:lnTo>
                <a:lnTo>
                  <a:pt x="0" y="43"/>
                </a:lnTo>
                <a:lnTo>
                  <a:pt x="174" y="0"/>
                </a:lnTo>
                <a:lnTo>
                  <a:pt x="55"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endParaRPr lang="en-US" sz="1800" smtClean="0">
              <a:solidFill>
                <a:srgbClr val="000000"/>
              </a:solidFill>
              <a:latin typeface="Arial" charset="0"/>
            </a:endParaRPr>
          </a:p>
        </p:txBody>
      </p:sp>
      <p:sp>
        <p:nvSpPr>
          <p:cNvPr id="23587" name="Rectangle 38"/>
          <p:cNvSpPr>
            <a:spLocks noChangeArrowheads="1"/>
          </p:cNvSpPr>
          <p:nvPr>
            <p:custDataLst>
              <p:tags r:id="rId34"/>
            </p:custDataLst>
          </p:nvPr>
        </p:nvSpPr>
        <p:spPr bwMode="auto">
          <a:xfrm>
            <a:off x="2055813" y="2624138"/>
            <a:ext cx="952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a</a:t>
            </a:r>
            <a:endParaRPr lang="en-US" sz="1800" smtClean="0">
              <a:solidFill>
                <a:srgbClr val="000000"/>
              </a:solidFill>
              <a:latin typeface="Arial" charset="0"/>
            </a:endParaRPr>
          </a:p>
        </p:txBody>
      </p:sp>
      <p:sp>
        <p:nvSpPr>
          <p:cNvPr id="23588" name="Rectangle 39"/>
          <p:cNvSpPr>
            <a:spLocks noChangeArrowheads="1"/>
          </p:cNvSpPr>
          <p:nvPr>
            <p:custDataLst>
              <p:tags r:id="rId35"/>
            </p:custDataLst>
          </p:nvPr>
        </p:nvSpPr>
        <p:spPr bwMode="auto">
          <a:xfrm>
            <a:off x="768350" y="3322638"/>
            <a:ext cx="1079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b</a:t>
            </a:r>
            <a:endParaRPr lang="en-US" sz="1800" smtClean="0">
              <a:solidFill>
                <a:srgbClr val="000000"/>
              </a:solidFill>
              <a:latin typeface="Arial" charset="0"/>
            </a:endParaRPr>
          </a:p>
        </p:txBody>
      </p:sp>
      <p:sp>
        <p:nvSpPr>
          <p:cNvPr id="23589" name="Rectangle 40"/>
          <p:cNvSpPr>
            <a:spLocks noChangeArrowheads="1"/>
          </p:cNvSpPr>
          <p:nvPr>
            <p:custDataLst>
              <p:tags r:id="rId36"/>
            </p:custDataLst>
          </p:nvPr>
        </p:nvSpPr>
        <p:spPr bwMode="auto">
          <a:xfrm>
            <a:off x="3343275" y="3376613"/>
            <a:ext cx="952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c</a:t>
            </a:r>
            <a:endParaRPr lang="en-US" sz="1800" smtClean="0">
              <a:solidFill>
                <a:srgbClr val="000000"/>
              </a:solidFill>
              <a:latin typeface="Arial" charset="0"/>
            </a:endParaRPr>
          </a:p>
        </p:txBody>
      </p:sp>
      <p:sp>
        <p:nvSpPr>
          <p:cNvPr id="23590" name="Rectangle 41"/>
          <p:cNvSpPr>
            <a:spLocks noChangeArrowheads="1"/>
          </p:cNvSpPr>
          <p:nvPr>
            <p:custDataLst>
              <p:tags r:id="rId37"/>
            </p:custDataLst>
          </p:nvPr>
        </p:nvSpPr>
        <p:spPr bwMode="auto">
          <a:xfrm>
            <a:off x="4630738" y="3376613"/>
            <a:ext cx="1079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d</a:t>
            </a:r>
            <a:endParaRPr lang="en-US" sz="1800" smtClean="0">
              <a:solidFill>
                <a:srgbClr val="000000"/>
              </a:solidFill>
              <a:latin typeface="Arial" charset="0"/>
            </a:endParaRPr>
          </a:p>
        </p:txBody>
      </p:sp>
      <p:sp>
        <p:nvSpPr>
          <p:cNvPr id="23591" name="Rectangle 42"/>
          <p:cNvSpPr>
            <a:spLocks noChangeArrowheads="1"/>
          </p:cNvSpPr>
          <p:nvPr>
            <p:custDataLst>
              <p:tags r:id="rId38"/>
            </p:custDataLst>
          </p:nvPr>
        </p:nvSpPr>
        <p:spPr bwMode="auto">
          <a:xfrm>
            <a:off x="820738" y="4503738"/>
            <a:ext cx="952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e</a:t>
            </a:r>
            <a:endParaRPr lang="en-US" sz="1800" smtClean="0">
              <a:solidFill>
                <a:srgbClr val="000000"/>
              </a:solidFill>
              <a:latin typeface="Arial" charset="0"/>
            </a:endParaRPr>
          </a:p>
        </p:txBody>
      </p:sp>
      <p:sp>
        <p:nvSpPr>
          <p:cNvPr id="23592" name="Rectangle 43"/>
          <p:cNvSpPr>
            <a:spLocks noChangeArrowheads="1"/>
          </p:cNvSpPr>
          <p:nvPr>
            <p:custDataLst>
              <p:tags r:id="rId39"/>
            </p:custDataLst>
          </p:nvPr>
        </p:nvSpPr>
        <p:spPr bwMode="auto">
          <a:xfrm>
            <a:off x="3181350" y="4557713"/>
            <a:ext cx="71438"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f</a:t>
            </a:r>
            <a:endParaRPr lang="en-US" sz="1800" smtClean="0">
              <a:solidFill>
                <a:srgbClr val="000000"/>
              </a:solidFill>
              <a:latin typeface="Arial" charset="0"/>
            </a:endParaRPr>
          </a:p>
        </p:txBody>
      </p:sp>
      <p:sp>
        <p:nvSpPr>
          <p:cNvPr id="23593" name="Rectangle 44"/>
          <p:cNvSpPr>
            <a:spLocks noChangeArrowheads="1"/>
          </p:cNvSpPr>
          <p:nvPr>
            <p:custDataLst>
              <p:tags r:id="rId40"/>
            </p:custDataLst>
          </p:nvPr>
        </p:nvSpPr>
        <p:spPr bwMode="auto">
          <a:xfrm>
            <a:off x="4683125" y="4557713"/>
            <a:ext cx="1079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g</a:t>
            </a:r>
            <a:endParaRPr lang="en-US" sz="1800" smtClean="0">
              <a:solidFill>
                <a:srgbClr val="000000"/>
              </a:solidFill>
              <a:latin typeface="Arial" charset="0"/>
            </a:endParaRPr>
          </a:p>
        </p:txBody>
      </p:sp>
      <p:sp>
        <p:nvSpPr>
          <p:cNvPr id="23594" name="Rectangle 45"/>
          <p:cNvSpPr>
            <a:spLocks noChangeArrowheads="1"/>
          </p:cNvSpPr>
          <p:nvPr>
            <p:custDataLst>
              <p:tags r:id="rId41"/>
            </p:custDataLst>
          </p:nvPr>
        </p:nvSpPr>
        <p:spPr bwMode="auto">
          <a:xfrm>
            <a:off x="2108200" y="5308600"/>
            <a:ext cx="1079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700" smtClean="0">
                <a:solidFill>
                  <a:srgbClr val="000000"/>
                </a:solidFill>
              </a:rPr>
              <a:t>h</a:t>
            </a:r>
            <a:endParaRPr lang="en-US" sz="1800" smtClean="0">
              <a:solidFill>
                <a:srgbClr val="000000"/>
              </a:solidFill>
              <a:latin typeface="Arial" charset="0"/>
            </a:endParaRPr>
          </a:p>
        </p:txBody>
      </p:sp>
      <p:sp>
        <p:nvSpPr>
          <p:cNvPr id="23595" name="Line 48"/>
          <p:cNvSpPr>
            <a:spLocks noChangeShapeType="1"/>
          </p:cNvSpPr>
          <p:nvPr>
            <p:custDataLst>
              <p:tags r:id="rId42"/>
            </p:custDataLst>
          </p:nvPr>
        </p:nvSpPr>
        <p:spPr bwMode="auto">
          <a:xfrm flipV="1">
            <a:off x="457200" y="4191000"/>
            <a:ext cx="228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Tree>
    <p:extLst>
      <p:ext uri="{BB962C8B-B14F-4D97-AF65-F5344CB8AC3E}">
        <p14:creationId xmlns:p14="http://schemas.microsoft.com/office/powerpoint/2010/main" val="37593468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custDataLst>
              <p:tags r:id="rId2"/>
            </p:custDataLst>
          </p:nvPr>
        </p:nvSpPr>
        <p:spPr/>
        <p:txBody>
          <a:bodyPr/>
          <a:lstStyle/>
          <a:p>
            <a:pPr eaLnBrk="1" hangingPunct="1"/>
            <a:r>
              <a:rPr lang="en-US" smtClean="0"/>
              <a:t>Kruskal’s Example</a:t>
            </a:r>
          </a:p>
        </p:txBody>
      </p:sp>
      <p:sp>
        <p:nvSpPr>
          <p:cNvPr id="1028" name="Rectangle 5"/>
          <p:cNvSpPr>
            <a:spLocks noChangeArrowheads="1"/>
          </p:cNvSpPr>
          <p:nvPr>
            <p:custDataLst>
              <p:tags r:id="rId3"/>
            </p:custDataLst>
          </p:nvPr>
        </p:nvSpPr>
        <p:spPr bwMode="auto">
          <a:xfrm>
            <a:off x="1295400" y="1770063"/>
            <a:ext cx="2355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800" smtClean="0">
                <a:solidFill>
                  <a:srgbClr val="000000"/>
                </a:solidFill>
                <a:latin typeface="Arial" charset="0"/>
                <a:cs typeface="Times New Roman" pitchFamily="18" charset="0"/>
              </a:rPr>
              <a:t>Do add the last one:</a:t>
            </a:r>
          </a:p>
          <a:p>
            <a:r>
              <a:rPr lang="en-US" sz="1800" smtClean="0">
                <a:solidFill>
                  <a:srgbClr val="000000"/>
                </a:solidFill>
                <a:latin typeface="Arial" charset="0"/>
              </a:rPr>
              <a:t>Had {a b c d e f h} {g}</a:t>
            </a:r>
            <a:endParaRPr lang="en-US" sz="3200" smtClean="0">
              <a:solidFill>
                <a:srgbClr val="000000"/>
              </a:solidFill>
              <a:latin typeface="Arial" charset="0"/>
            </a:endParaRPr>
          </a:p>
        </p:txBody>
      </p:sp>
      <p:graphicFrame>
        <p:nvGraphicFramePr>
          <p:cNvPr id="1026" name="Object 4"/>
          <p:cNvGraphicFramePr>
            <a:graphicFrameLocks noChangeAspect="1"/>
          </p:cNvGraphicFramePr>
          <p:nvPr>
            <p:custDataLst>
              <p:tags r:id="rId4"/>
            </p:custDataLst>
          </p:nvPr>
        </p:nvGraphicFramePr>
        <p:xfrm>
          <a:off x="1066800" y="2819400"/>
          <a:ext cx="4114800" cy="2749550"/>
        </p:xfrm>
        <a:graphic>
          <a:graphicData uri="http://schemas.openxmlformats.org/presentationml/2006/ole">
            <mc:AlternateContent xmlns:mc="http://schemas.openxmlformats.org/markup-compatibility/2006">
              <mc:Choice xmlns:v="urn:schemas-microsoft-com:vml" Requires="v">
                <p:oleObj spid="_x0000_s6151" name="Picture" r:id="rId7" imgW="1813560" imgH="1217676" progId="Word.Picture.8">
                  <p:embed/>
                </p:oleObj>
              </mc:Choice>
              <mc:Fallback>
                <p:oleObj name="Picture" r:id="rId7" imgW="1813560" imgH="1217676" progId="Word.Picture.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800" y="2819400"/>
                        <a:ext cx="4114800" cy="2749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885238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custDataLst>
              <p:tags r:id="rId1"/>
            </p:custDataLst>
          </p:nvPr>
        </p:nvSpPr>
        <p:spPr/>
        <p:txBody>
          <a:bodyPr/>
          <a:lstStyle/>
          <a:p>
            <a:pPr eaLnBrk="1" hangingPunct="1"/>
            <a:r>
              <a:rPr lang="en-US" smtClean="0"/>
              <a:t>Runtime of Kruskal’s Algo</a:t>
            </a:r>
          </a:p>
        </p:txBody>
      </p:sp>
      <p:sp>
        <p:nvSpPr>
          <p:cNvPr id="24579" name="Rectangle 3"/>
          <p:cNvSpPr>
            <a:spLocks noGrp="1" noChangeArrowheads="1"/>
          </p:cNvSpPr>
          <p:nvPr>
            <p:ph type="body" idx="1"/>
            <p:custDataLst>
              <p:tags r:id="rId2"/>
            </p:custDataLst>
          </p:nvPr>
        </p:nvSpPr>
        <p:spPr/>
        <p:txBody>
          <a:bodyPr/>
          <a:lstStyle/>
          <a:p>
            <a:pPr eaLnBrk="1" hangingPunct="1">
              <a:lnSpc>
                <a:spcPct val="90000"/>
              </a:lnSpc>
            </a:pPr>
            <a:r>
              <a:rPr lang="en-US" sz="2800" smtClean="0"/>
              <a:t>Runtime depends upon time to union set, find set, make set</a:t>
            </a:r>
          </a:p>
          <a:p>
            <a:pPr eaLnBrk="1" hangingPunct="1">
              <a:lnSpc>
                <a:spcPct val="90000"/>
              </a:lnSpc>
            </a:pPr>
            <a:r>
              <a:rPr lang="en-US" sz="2800" smtClean="0"/>
              <a:t>Simple set implementation: number each vertex and use an array</a:t>
            </a:r>
          </a:p>
          <a:p>
            <a:pPr lvl="1" eaLnBrk="1" hangingPunct="1">
              <a:lnSpc>
                <a:spcPct val="90000"/>
              </a:lnSpc>
            </a:pPr>
            <a:r>
              <a:rPr lang="en-US" sz="2400" smtClean="0"/>
              <a:t>Use an array </a:t>
            </a:r>
          </a:p>
          <a:p>
            <a:pPr lvl="2" eaLnBrk="1" hangingPunct="1">
              <a:lnSpc>
                <a:spcPct val="90000"/>
              </a:lnSpc>
              <a:buFontTx/>
              <a:buNone/>
            </a:pPr>
            <a:r>
              <a:rPr lang="en-US" sz="2000" smtClean="0"/>
              <a:t>	member[]  : member[i] is a number j such that the ith vertex is a member of the jth set.</a:t>
            </a:r>
          </a:p>
          <a:p>
            <a:pPr lvl="1" eaLnBrk="1" hangingPunct="1">
              <a:lnSpc>
                <a:spcPct val="90000"/>
              </a:lnSpc>
            </a:pPr>
            <a:r>
              <a:rPr lang="en-US" sz="2400" smtClean="0"/>
              <a:t>Example</a:t>
            </a:r>
          </a:p>
          <a:p>
            <a:pPr lvl="2" eaLnBrk="1" hangingPunct="1">
              <a:lnSpc>
                <a:spcPct val="90000"/>
              </a:lnSpc>
              <a:buFontTx/>
              <a:buNone/>
            </a:pPr>
            <a:r>
              <a:rPr lang="en-US" sz="2000" smtClean="0"/>
              <a:t>	member[1,4,1,2,2] </a:t>
            </a:r>
          </a:p>
          <a:p>
            <a:pPr lvl="2" eaLnBrk="1" hangingPunct="1">
              <a:lnSpc>
                <a:spcPct val="90000"/>
              </a:lnSpc>
              <a:buFontTx/>
              <a:buNone/>
            </a:pPr>
            <a:r>
              <a:rPr lang="en-US" sz="2000" smtClean="0"/>
              <a:t>	indicates the sets S1={1,3}, S2={4,5} and S4={2}; </a:t>
            </a:r>
          </a:p>
          <a:p>
            <a:pPr lvl="2" eaLnBrk="1" hangingPunct="1">
              <a:lnSpc>
                <a:spcPct val="90000"/>
              </a:lnSpc>
              <a:buFontTx/>
              <a:buNone/>
            </a:pPr>
            <a:r>
              <a:rPr lang="en-US" sz="2000" smtClean="0"/>
              <a:t>	i.e. position in the array gives the set number.  Idea similar to counting sort, up to number of edge members.</a:t>
            </a:r>
          </a:p>
          <a:p>
            <a:pPr eaLnBrk="1" hangingPunct="1">
              <a:lnSpc>
                <a:spcPct val="90000"/>
              </a:lnSpc>
            </a:pPr>
            <a:endParaRPr lang="en-US" sz="2800" smtClean="0"/>
          </a:p>
        </p:txBody>
      </p:sp>
    </p:spTree>
    <p:extLst>
      <p:ext uri="{BB962C8B-B14F-4D97-AF65-F5344CB8AC3E}">
        <p14:creationId xmlns:p14="http://schemas.microsoft.com/office/powerpoint/2010/main" val="1444077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custDataLst>
              <p:tags r:id="rId1"/>
            </p:custDataLst>
          </p:nvPr>
        </p:nvSpPr>
        <p:spPr/>
        <p:txBody>
          <a:bodyPr/>
          <a:lstStyle/>
          <a:p>
            <a:pPr eaLnBrk="1" hangingPunct="1"/>
            <a:r>
              <a:rPr lang="en-US" smtClean="0"/>
              <a:t>Set Operations</a:t>
            </a:r>
          </a:p>
        </p:txBody>
      </p:sp>
      <p:sp>
        <p:nvSpPr>
          <p:cNvPr id="25603" name="Rectangle 3"/>
          <p:cNvSpPr>
            <a:spLocks noGrp="1" noChangeArrowheads="1"/>
          </p:cNvSpPr>
          <p:nvPr>
            <p:ph type="body" idx="1"/>
            <p:custDataLst>
              <p:tags r:id="rId2"/>
            </p:custDataLst>
          </p:nvPr>
        </p:nvSpPr>
        <p:spPr/>
        <p:txBody>
          <a:bodyPr/>
          <a:lstStyle/>
          <a:p>
            <a:pPr eaLnBrk="1" hangingPunct="1">
              <a:lnSpc>
                <a:spcPct val="80000"/>
              </a:lnSpc>
            </a:pPr>
            <a:r>
              <a:rPr lang="en-US" sz="1600" smtClean="0"/>
              <a:t>Given the Member array</a:t>
            </a:r>
          </a:p>
          <a:p>
            <a:pPr eaLnBrk="1" hangingPunct="1">
              <a:lnSpc>
                <a:spcPct val="80000"/>
              </a:lnSpc>
            </a:pPr>
            <a:endParaRPr lang="en-US" sz="1600" smtClean="0"/>
          </a:p>
          <a:p>
            <a:pPr eaLnBrk="1" hangingPunct="1">
              <a:lnSpc>
                <a:spcPct val="80000"/>
              </a:lnSpc>
            </a:pPr>
            <a:r>
              <a:rPr lang="en-US" sz="1600" smtClean="0"/>
              <a:t>Make-Set(v)</a:t>
            </a:r>
          </a:p>
          <a:p>
            <a:pPr eaLnBrk="1" hangingPunct="1">
              <a:lnSpc>
                <a:spcPct val="80000"/>
              </a:lnSpc>
              <a:buFontTx/>
              <a:buNone/>
            </a:pPr>
            <a:r>
              <a:rPr lang="en-US" sz="1600" smtClean="0"/>
              <a:t>		member[v] = v</a:t>
            </a:r>
          </a:p>
          <a:p>
            <a:pPr eaLnBrk="1" hangingPunct="1">
              <a:lnSpc>
                <a:spcPct val="80000"/>
              </a:lnSpc>
            </a:pPr>
            <a:endParaRPr lang="en-US" sz="1600" smtClean="0"/>
          </a:p>
          <a:p>
            <a:pPr eaLnBrk="1" hangingPunct="1">
              <a:lnSpc>
                <a:spcPct val="80000"/>
              </a:lnSpc>
              <a:buFontTx/>
              <a:buNone/>
            </a:pPr>
            <a:r>
              <a:rPr lang="en-US" sz="1600" smtClean="0"/>
              <a:t>	Make-Set runs in constant running time for a single set.</a:t>
            </a:r>
          </a:p>
          <a:p>
            <a:pPr eaLnBrk="1" hangingPunct="1">
              <a:lnSpc>
                <a:spcPct val="80000"/>
              </a:lnSpc>
            </a:pPr>
            <a:endParaRPr lang="en-US" sz="1600" smtClean="0"/>
          </a:p>
          <a:p>
            <a:pPr eaLnBrk="1" hangingPunct="1">
              <a:lnSpc>
                <a:spcPct val="80000"/>
              </a:lnSpc>
            </a:pPr>
            <a:r>
              <a:rPr lang="en-US" sz="1600" smtClean="0"/>
              <a:t>Find-Set(v)</a:t>
            </a:r>
          </a:p>
          <a:p>
            <a:pPr eaLnBrk="1" hangingPunct="1">
              <a:lnSpc>
                <a:spcPct val="80000"/>
              </a:lnSpc>
              <a:buFontTx/>
              <a:buNone/>
            </a:pPr>
            <a:r>
              <a:rPr lang="en-US" sz="1600" smtClean="0"/>
              <a:t>		Return member[v]</a:t>
            </a:r>
          </a:p>
          <a:p>
            <a:pPr eaLnBrk="1" hangingPunct="1">
              <a:lnSpc>
                <a:spcPct val="80000"/>
              </a:lnSpc>
              <a:buFontTx/>
              <a:buNone/>
            </a:pPr>
            <a:endParaRPr lang="en-US" sz="1600" smtClean="0"/>
          </a:p>
          <a:p>
            <a:pPr eaLnBrk="1" hangingPunct="1">
              <a:lnSpc>
                <a:spcPct val="80000"/>
              </a:lnSpc>
              <a:buFontTx/>
              <a:buNone/>
            </a:pPr>
            <a:r>
              <a:rPr lang="en-US" sz="1600" smtClean="0"/>
              <a:t>	Find-Set runs in constant time.</a:t>
            </a:r>
          </a:p>
          <a:p>
            <a:pPr eaLnBrk="1" hangingPunct="1">
              <a:lnSpc>
                <a:spcPct val="80000"/>
              </a:lnSpc>
            </a:pPr>
            <a:endParaRPr lang="en-US" sz="1600" smtClean="0"/>
          </a:p>
          <a:p>
            <a:pPr eaLnBrk="1" hangingPunct="1">
              <a:lnSpc>
                <a:spcPct val="80000"/>
              </a:lnSpc>
            </a:pPr>
            <a:r>
              <a:rPr lang="en-US" sz="1600" smtClean="0"/>
              <a:t>Union(u,v)</a:t>
            </a:r>
          </a:p>
          <a:p>
            <a:pPr eaLnBrk="1" hangingPunct="1">
              <a:lnSpc>
                <a:spcPct val="80000"/>
              </a:lnSpc>
              <a:buFontTx/>
              <a:buNone/>
            </a:pPr>
            <a:r>
              <a:rPr lang="en-US" sz="1600" smtClean="0"/>
              <a:t>		for i=1 to n</a:t>
            </a:r>
          </a:p>
          <a:p>
            <a:pPr eaLnBrk="1" hangingPunct="1">
              <a:lnSpc>
                <a:spcPct val="80000"/>
              </a:lnSpc>
              <a:buFontTx/>
              <a:buNone/>
            </a:pPr>
            <a:r>
              <a:rPr lang="en-US" sz="1600" smtClean="0"/>
              <a:t>		   do if member[i] = u </a:t>
            </a:r>
          </a:p>
          <a:p>
            <a:pPr eaLnBrk="1" hangingPunct="1">
              <a:lnSpc>
                <a:spcPct val="80000"/>
              </a:lnSpc>
              <a:buFontTx/>
              <a:buNone/>
            </a:pPr>
            <a:r>
              <a:rPr lang="en-US" sz="1600" smtClean="0"/>
              <a:t>		        then member[i]=member[v]</a:t>
            </a:r>
          </a:p>
          <a:p>
            <a:pPr eaLnBrk="1" hangingPunct="1">
              <a:lnSpc>
                <a:spcPct val="80000"/>
              </a:lnSpc>
            </a:pPr>
            <a:endParaRPr lang="en-US" sz="1600" smtClean="0"/>
          </a:p>
          <a:p>
            <a:pPr eaLnBrk="1" hangingPunct="1">
              <a:lnSpc>
                <a:spcPct val="80000"/>
              </a:lnSpc>
              <a:buFontTx/>
              <a:buNone/>
            </a:pPr>
            <a:r>
              <a:rPr lang="en-US" sz="1600" smtClean="0"/>
              <a:t>	Scan through the member array and update old members to be the new set.</a:t>
            </a:r>
          </a:p>
          <a:p>
            <a:pPr eaLnBrk="1" hangingPunct="1">
              <a:lnSpc>
                <a:spcPct val="80000"/>
              </a:lnSpc>
              <a:buFontTx/>
              <a:buNone/>
            </a:pPr>
            <a:r>
              <a:rPr lang="en-US" sz="1600" smtClean="0"/>
              <a:t>	Running time O(n), length of member array. </a:t>
            </a:r>
          </a:p>
        </p:txBody>
      </p:sp>
      <p:sp>
        <p:nvSpPr>
          <p:cNvPr id="25604" name="Oval 7"/>
          <p:cNvSpPr>
            <a:spLocks noChangeArrowheads="1"/>
          </p:cNvSpPr>
          <p:nvPr>
            <p:custDataLst>
              <p:tags r:id="rId3"/>
            </p:custDataLst>
          </p:nvPr>
        </p:nvSpPr>
        <p:spPr bwMode="auto">
          <a:xfrm>
            <a:off x="7086600" y="838200"/>
            <a:ext cx="304800" cy="304800"/>
          </a:xfrm>
          <a:prstGeom prst="ellipse">
            <a:avLst/>
          </a:prstGeom>
          <a:solidFill>
            <a:schemeClr val="accent1"/>
          </a:solidFill>
          <a:ln w="9525">
            <a:solidFill>
              <a:schemeClr val="tx1"/>
            </a:solidFill>
            <a:round/>
            <a:headEnd/>
            <a:tailEnd/>
          </a:ln>
        </p:spPr>
        <p:txBody>
          <a:bodyPr wrap="none" anchor="ctr"/>
          <a:lstStyle/>
          <a:p>
            <a:pPr algn="ctr" eaLnBrk="0" hangingPunct="0"/>
            <a:r>
              <a:rPr lang="en-US" sz="1800" smtClean="0">
                <a:solidFill>
                  <a:srgbClr val="000000"/>
                </a:solidFill>
                <a:latin typeface="Arial" charset="0"/>
              </a:rPr>
              <a:t>1</a:t>
            </a:r>
          </a:p>
        </p:txBody>
      </p:sp>
      <p:sp>
        <p:nvSpPr>
          <p:cNvPr id="25605" name="Oval 8"/>
          <p:cNvSpPr>
            <a:spLocks noChangeArrowheads="1"/>
          </p:cNvSpPr>
          <p:nvPr>
            <p:custDataLst>
              <p:tags r:id="rId4"/>
            </p:custDataLst>
          </p:nvPr>
        </p:nvSpPr>
        <p:spPr bwMode="auto">
          <a:xfrm>
            <a:off x="7848600" y="838200"/>
            <a:ext cx="304800" cy="304800"/>
          </a:xfrm>
          <a:prstGeom prst="ellipse">
            <a:avLst/>
          </a:prstGeom>
          <a:solidFill>
            <a:schemeClr val="accent1"/>
          </a:solidFill>
          <a:ln w="9525">
            <a:solidFill>
              <a:schemeClr val="tx1"/>
            </a:solidFill>
            <a:round/>
            <a:headEnd/>
            <a:tailEnd/>
          </a:ln>
        </p:spPr>
        <p:txBody>
          <a:bodyPr wrap="none" anchor="ctr"/>
          <a:lstStyle/>
          <a:p>
            <a:pPr algn="ctr" eaLnBrk="0" hangingPunct="0"/>
            <a:r>
              <a:rPr lang="en-US" sz="1800" smtClean="0">
                <a:solidFill>
                  <a:srgbClr val="000000"/>
                </a:solidFill>
                <a:latin typeface="Arial" charset="0"/>
              </a:rPr>
              <a:t>2</a:t>
            </a:r>
          </a:p>
        </p:txBody>
      </p:sp>
      <p:sp>
        <p:nvSpPr>
          <p:cNvPr id="25606" name="Oval 9"/>
          <p:cNvSpPr>
            <a:spLocks noChangeArrowheads="1"/>
          </p:cNvSpPr>
          <p:nvPr>
            <p:custDataLst>
              <p:tags r:id="rId5"/>
            </p:custDataLst>
          </p:nvPr>
        </p:nvSpPr>
        <p:spPr bwMode="auto">
          <a:xfrm>
            <a:off x="7391400" y="1371600"/>
            <a:ext cx="304800" cy="304800"/>
          </a:xfrm>
          <a:prstGeom prst="ellipse">
            <a:avLst/>
          </a:prstGeom>
          <a:solidFill>
            <a:schemeClr val="accent1"/>
          </a:solidFill>
          <a:ln w="9525">
            <a:solidFill>
              <a:schemeClr val="tx1"/>
            </a:solidFill>
            <a:round/>
            <a:headEnd/>
            <a:tailEnd/>
          </a:ln>
        </p:spPr>
        <p:txBody>
          <a:bodyPr wrap="none" anchor="ctr"/>
          <a:lstStyle/>
          <a:p>
            <a:pPr algn="ctr" eaLnBrk="0" hangingPunct="0"/>
            <a:r>
              <a:rPr lang="en-US" sz="1800" smtClean="0">
                <a:solidFill>
                  <a:srgbClr val="000000"/>
                </a:solidFill>
                <a:latin typeface="Arial" charset="0"/>
              </a:rPr>
              <a:t>3</a:t>
            </a:r>
          </a:p>
        </p:txBody>
      </p:sp>
      <p:sp>
        <p:nvSpPr>
          <p:cNvPr id="25607" name="Line 10"/>
          <p:cNvSpPr>
            <a:spLocks noChangeShapeType="1"/>
          </p:cNvSpPr>
          <p:nvPr>
            <p:custDataLst>
              <p:tags r:id="rId6"/>
            </p:custDataLst>
          </p:nvPr>
        </p:nvSpPr>
        <p:spPr bwMode="auto">
          <a:xfrm>
            <a:off x="7315200" y="1143000"/>
            <a:ext cx="1524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5608" name="Line 11"/>
          <p:cNvSpPr>
            <a:spLocks noChangeShapeType="1"/>
          </p:cNvSpPr>
          <p:nvPr>
            <p:custDataLst>
              <p:tags r:id="rId7"/>
            </p:custDataLst>
          </p:nvPr>
        </p:nvSpPr>
        <p:spPr bwMode="auto">
          <a:xfrm>
            <a:off x="7391400" y="9906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5609" name="Line 12"/>
          <p:cNvSpPr>
            <a:spLocks noChangeShapeType="1"/>
          </p:cNvSpPr>
          <p:nvPr>
            <p:custDataLst>
              <p:tags r:id="rId8"/>
            </p:custDataLst>
          </p:nvPr>
        </p:nvSpPr>
        <p:spPr bwMode="auto">
          <a:xfrm flipV="1">
            <a:off x="7696200" y="11430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5610" name="Text Box 13"/>
          <p:cNvSpPr txBox="1">
            <a:spLocks noChangeArrowheads="1"/>
          </p:cNvSpPr>
          <p:nvPr>
            <p:custDataLst>
              <p:tags r:id="rId9"/>
            </p:custDataLst>
          </p:nvPr>
        </p:nvSpPr>
        <p:spPr bwMode="auto">
          <a:xfrm>
            <a:off x="5638800" y="2057400"/>
            <a:ext cx="317817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member = [1,2,3]	;  {1} {2} {3}</a:t>
            </a:r>
          </a:p>
        </p:txBody>
      </p:sp>
      <p:sp>
        <p:nvSpPr>
          <p:cNvPr id="25611" name="Text Box 14"/>
          <p:cNvSpPr txBox="1">
            <a:spLocks noChangeArrowheads="1"/>
          </p:cNvSpPr>
          <p:nvPr>
            <p:custDataLst>
              <p:tags r:id="rId10"/>
            </p:custDataLst>
          </p:nvPr>
        </p:nvSpPr>
        <p:spPr bwMode="auto">
          <a:xfrm>
            <a:off x="5638800" y="3581400"/>
            <a:ext cx="167322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find-set(2)  = 2</a:t>
            </a:r>
          </a:p>
        </p:txBody>
      </p:sp>
      <p:sp>
        <p:nvSpPr>
          <p:cNvPr id="25612" name="Text Box 15"/>
          <p:cNvSpPr txBox="1">
            <a:spLocks noChangeArrowheads="1"/>
          </p:cNvSpPr>
          <p:nvPr>
            <p:custDataLst>
              <p:tags r:id="rId11"/>
            </p:custDataLst>
          </p:nvPr>
        </p:nvSpPr>
        <p:spPr bwMode="auto">
          <a:xfrm>
            <a:off x="5638800" y="4648200"/>
            <a:ext cx="305752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Union(2,3)</a:t>
            </a:r>
          </a:p>
          <a:p>
            <a:pPr eaLnBrk="0" hangingPunct="0"/>
            <a:r>
              <a:rPr lang="en-US" sz="1800" smtClean="0">
                <a:solidFill>
                  <a:srgbClr val="000000"/>
                </a:solidFill>
              </a:rPr>
              <a:t>member  = [1,3,3]  ; {1} {2 3}</a:t>
            </a:r>
          </a:p>
        </p:txBody>
      </p:sp>
    </p:spTree>
    <p:extLst>
      <p:ext uri="{BB962C8B-B14F-4D97-AF65-F5344CB8AC3E}">
        <p14:creationId xmlns:p14="http://schemas.microsoft.com/office/powerpoint/2010/main" val="5786274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custDataLst>
              <p:tags r:id="rId1"/>
            </p:custDataLst>
          </p:nvPr>
        </p:nvSpPr>
        <p:spPr/>
        <p:txBody>
          <a:bodyPr/>
          <a:lstStyle/>
          <a:p>
            <a:pPr eaLnBrk="1" hangingPunct="1"/>
            <a:r>
              <a:rPr lang="en-US" smtClean="0"/>
              <a:t>Overall Runtime</a:t>
            </a:r>
          </a:p>
        </p:txBody>
      </p:sp>
      <p:pic>
        <p:nvPicPr>
          <p:cNvPr id="26627" name="Picture 4"/>
          <p:cNvPicPr>
            <a:picLocks noChangeAspect="1" noChangeArrowheads="1"/>
          </p:cNvPicPr>
          <p:nvPr>
            <p:custDataLst>
              <p:tags r:id="rId2"/>
            </p:custDataLst>
          </p:nvPr>
        </p:nvPicPr>
        <p:blipFill>
          <a:blip r:embed="rId16" cstate="print">
            <a:extLst>
              <a:ext uri="{28A0092B-C50C-407E-A947-70E740481C1C}">
                <a14:useLocalDpi xmlns:a14="http://schemas.microsoft.com/office/drawing/2010/main" val="0"/>
              </a:ext>
            </a:extLst>
          </a:blip>
          <a:srcRect/>
          <a:stretch>
            <a:fillRect/>
          </a:stretch>
        </p:blipFill>
        <p:spPr bwMode="auto">
          <a:xfrm>
            <a:off x="-457200" y="1752600"/>
            <a:ext cx="10134600"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Line 5"/>
          <p:cNvSpPr>
            <a:spLocks noChangeShapeType="1"/>
          </p:cNvSpPr>
          <p:nvPr>
            <p:custDataLst>
              <p:tags r:id="rId3"/>
            </p:custDataLst>
          </p:nvPr>
        </p:nvSpPr>
        <p:spPr bwMode="auto">
          <a:xfrm flipH="1">
            <a:off x="5334000" y="2057400"/>
            <a:ext cx="609600" cy="30480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6629" name="Text Box 6"/>
          <p:cNvSpPr txBox="1">
            <a:spLocks noChangeArrowheads="1"/>
          </p:cNvSpPr>
          <p:nvPr>
            <p:custDataLst>
              <p:tags r:id="rId4"/>
            </p:custDataLst>
          </p:nvPr>
        </p:nvSpPr>
        <p:spPr bwMode="auto">
          <a:xfrm>
            <a:off x="5927725" y="1712913"/>
            <a:ext cx="676275" cy="376237"/>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O(V)</a:t>
            </a:r>
          </a:p>
        </p:txBody>
      </p:sp>
      <p:sp>
        <p:nvSpPr>
          <p:cNvPr id="26630" name="Line 7"/>
          <p:cNvSpPr>
            <a:spLocks noChangeShapeType="1"/>
          </p:cNvSpPr>
          <p:nvPr>
            <p:custDataLst>
              <p:tags r:id="rId5"/>
            </p:custDataLst>
          </p:nvPr>
        </p:nvSpPr>
        <p:spPr bwMode="auto">
          <a:xfrm flipH="1">
            <a:off x="4816475" y="2819400"/>
            <a:ext cx="822325" cy="39688"/>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6631" name="Text Box 8"/>
          <p:cNvSpPr txBox="1">
            <a:spLocks noChangeArrowheads="1"/>
          </p:cNvSpPr>
          <p:nvPr>
            <p:custDataLst>
              <p:tags r:id="rId6"/>
            </p:custDataLst>
          </p:nvPr>
        </p:nvSpPr>
        <p:spPr bwMode="auto">
          <a:xfrm>
            <a:off x="5638800" y="2667000"/>
            <a:ext cx="2759075" cy="376238"/>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O(ElgE) – using heapsort</a:t>
            </a:r>
          </a:p>
        </p:txBody>
      </p:sp>
      <p:sp>
        <p:nvSpPr>
          <p:cNvPr id="26632" name="Line 9"/>
          <p:cNvSpPr>
            <a:spLocks noChangeShapeType="1"/>
          </p:cNvSpPr>
          <p:nvPr>
            <p:custDataLst>
              <p:tags r:id="rId7"/>
            </p:custDataLst>
          </p:nvPr>
        </p:nvSpPr>
        <p:spPr bwMode="auto">
          <a:xfrm flipH="1">
            <a:off x="5045075" y="3733800"/>
            <a:ext cx="822325" cy="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6633" name="Text Box 10"/>
          <p:cNvSpPr txBox="1">
            <a:spLocks noChangeArrowheads="1"/>
          </p:cNvSpPr>
          <p:nvPr>
            <p:custDataLst>
              <p:tags r:id="rId8"/>
            </p:custDataLst>
          </p:nvPr>
        </p:nvSpPr>
        <p:spPr bwMode="auto">
          <a:xfrm>
            <a:off x="5867400" y="3581400"/>
            <a:ext cx="650875" cy="376238"/>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O(1)</a:t>
            </a:r>
          </a:p>
        </p:txBody>
      </p:sp>
      <p:sp>
        <p:nvSpPr>
          <p:cNvPr id="26634" name="Line 11"/>
          <p:cNvSpPr>
            <a:spLocks noChangeShapeType="1"/>
          </p:cNvSpPr>
          <p:nvPr>
            <p:custDataLst>
              <p:tags r:id="rId9"/>
            </p:custDataLst>
          </p:nvPr>
        </p:nvSpPr>
        <p:spPr bwMode="auto">
          <a:xfrm flipH="1" flipV="1">
            <a:off x="3962400" y="4495800"/>
            <a:ext cx="762000" cy="30480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6635" name="Text Box 12"/>
          <p:cNvSpPr txBox="1">
            <a:spLocks noChangeArrowheads="1"/>
          </p:cNvSpPr>
          <p:nvPr>
            <p:custDataLst>
              <p:tags r:id="rId10"/>
            </p:custDataLst>
          </p:nvPr>
        </p:nvSpPr>
        <p:spPr bwMode="auto">
          <a:xfrm>
            <a:off x="4724400" y="4648200"/>
            <a:ext cx="676275" cy="376238"/>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O(V)</a:t>
            </a:r>
          </a:p>
        </p:txBody>
      </p:sp>
      <p:sp>
        <p:nvSpPr>
          <p:cNvPr id="26636" name="Text Box 13"/>
          <p:cNvSpPr txBox="1">
            <a:spLocks noChangeArrowheads="1"/>
          </p:cNvSpPr>
          <p:nvPr>
            <p:custDataLst>
              <p:tags r:id="rId11"/>
            </p:custDataLst>
          </p:nvPr>
        </p:nvSpPr>
        <p:spPr bwMode="auto">
          <a:xfrm>
            <a:off x="457200" y="5562600"/>
            <a:ext cx="7267575" cy="925513"/>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Total runtime:  O(V)+O(ElgE)+O(E*(1+V))  =  O(E*V)</a:t>
            </a:r>
          </a:p>
          <a:p>
            <a:pPr eaLnBrk="0" hangingPunct="0"/>
            <a:endParaRPr lang="en-US" sz="1800" smtClean="0">
              <a:solidFill>
                <a:srgbClr val="000000"/>
              </a:solidFill>
            </a:endParaRPr>
          </a:p>
          <a:p>
            <a:pPr eaLnBrk="0" hangingPunct="0"/>
            <a:r>
              <a:rPr lang="en-US" sz="1800" smtClean="0">
                <a:solidFill>
                  <a:srgbClr val="000000"/>
                </a:solidFill>
              </a:rPr>
              <a:t>Book describes a version using disjoint sets that runs in O(E*lgE) time</a:t>
            </a:r>
          </a:p>
        </p:txBody>
      </p:sp>
      <p:sp>
        <p:nvSpPr>
          <p:cNvPr id="26637" name="Line 14"/>
          <p:cNvSpPr>
            <a:spLocks noChangeShapeType="1"/>
          </p:cNvSpPr>
          <p:nvPr>
            <p:custDataLst>
              <p:tags r:id="rId12"/>
            </p:custDataLst>
          </p:nvPr>
        </p:nvSpPr>
        <p:spPr bwMode="auto">
          <a:xfrm flipV="1">
            <a:off x="762000" y="3124200"/>
            <a:ext cx="381000" cy="7620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26638" name="Text Box 15"/>
          <p:cNvSpPr txBox="1">
            <a:spLocks noChangeArrowheads="1"/>
          </p:cNvSpPr>
          <p:nvPr>
            <p:custDataLst>
              <p:tags r:id="rId13"/>
            </p:custDataLst>
          </p:nvPr>
        </p:nvSpPr>
        <p:spPr bwMode="auto">
          <a:xfrm>
            <a:off x="152400" y="3200400"/>
            <a:ext cx="676275" cy="376238"/>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O(E)</a:t>
            </a:r>
          </a:p>
        </p:txBody>
      </p:sp>
    </p:spTree>
    <p:extLst>
      <p:ext uri="{BB962C8B-B14F-4D97-AF65-F5344CB8AC3E}">
        <p14:creationId xmlns:p14="http://schemas.microsoft.com/office/powerpoint/2010/main" val="12513860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custDataLst>
              <p:tags r:id="rId1"/>
            </p:custDataLst>
          </p:nvPr>
        </p:nvSpPr>
        <p:spPr/>
        <p:txBody>
          <a:bodyPr/>
          <a:lstStyle/>
          <a:p>
            <a:pPr eaLnBrk="1" hangingPunct="1"/>
            <a:r>
              <a:rPr lang="en-US" smtClean="0"/>
              <a:t>Prim’s MST Algorithm</a:t>
            </a:r>
          </a:p>
        </p:txBody>
      </p:sp>
      <p:sp>
        <p:nvSpPr>
          <p:cNvPr id="27651" name="Rectangle 3"/>
          <p:cNvSpPr>
            <a:spLocks noGrp="1" noChangeArrowheads="1"/>
          </p:cNvSpPr>
          <p:nvPr>
            <p:ph type="body" idx="1"/>
            <p:custDataLst>
              <p:tags r:id="rId2"/>
            </p:custDataLst>
          </p:nvPr>
        </p:nvSpPr>
        <p:spPr/>
        <p:txBody>
          <a:bodyPr/>
          <a:lstStyle/>
          <a:p>
            <a:pPr eaLnBrk="1" hangingPunct="1"/>
            <a:r>
              <a:rPr lang="en-US" sz="2000" smtClean="0"/>
              <a:t>Also greedy, like Kruskal’s</a:t>
            </a:r>
          </a:p>
          <a:p>
            <a:pPr eaLnBrk="1" hangingPunct="1"/>
            <a:r>
              <a:rPr lang="en-US" sz="2000" smtClean="0"/>
              <a:t>Will find a MST but may differ from Prim’s if multiple MST’s are possible</a:t>
            </a:r>
          </a:p>
        </p:txBody>
      </p:sp>
      <p:pic>
        <p:nvPicPr>
          <p:cNvPr id="27652" name="Picture 27"/>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0" y="2971800"/>
            <a:ext cx="91440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0188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custDataLst>
              <p:tags r:id="rId1"/>
            </p:custDataLst>
          </p:nvPr>
        </p:nvSpPr>
        <p:spPr/>
        <p:txBody>
          <a:bodyPr/>
          <a:lstStyle/>
          <a:p>
            <a:pPr eaLnBrk="1" hangingPunct="1"/>
            <a:r>
              <a:rPr lang="en-US" smtClean="0"/>
              <a:t>Prim’s Example</a:t>
            </a:r>
          </a:p>
        </p:txBody>
      </p:sp>
      <p:pic>
        <p:nvPicPr>
          <p:cNvPr id="28675" name="Picture 21"/>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1676400"/>
            <a:ext cx="86868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4076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custDataLst>
              <p:tags r:id="rId1"/>
            </p:custDataLst>
          </p:nvPr>
        </p:nvSpPr>
        <p:spPr/>
        <p:txBody>
          <a:bodyPr/>
          <a:lstStyle/>
          <a:p>
            <a:pPr eaLnBrk="1" hangingPunct="1"/>
            <a:r>
              <a:rPr lang="en-US" smtClean="0"/>
              <a:t>Adjacency Matrix</a:t>
            </a:r>
          </a:p>
        </p:txBody>
      </p:sp>
      <p:pic>
        <p:nvPicPr>
          <p:cNvPr id="15363" name="Picture 4"/>
          <p:cNvPicPr>
            <a:picLocks noChangeAspect="1" noChangeArrowheads="1"/>
          </p:cNvPicPr>
          <p:nvPr>
            <p:custDataLst>
              <p:tags r:id="rId2"/>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533400" y="2590800"/>
            <a:ext cx="3352800" cy="209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6"/>
          <p:cNvSpPr>
            <a:spLocks noChangeArrowheads="1"/>
          </p:cNvSpPr>
          <p:nvPr>
            <p:custDataLst>
              <p:tags r:id="rId3"/>
            </p:custDataLst>
          </p:nvPr>
        </p:nvSpPr>
        <p:spPr bwMode="auto">
          <a:xfrm>
            <a:off x="4159250" y="2438400"/>
            <a:ext cx="490855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r>
              <a:rPr lang="en-US"/>
              <a:t>	1	2	3	4	5</a:t>
            </a:r>
          </a:p>
          <a:p>
            <a:pPr algn="ctr"/>
            <a:r>
              <a:rPr lang="en-US"/>
              <a:t>1	0	1	1	0	0</a:t>
            </a:r>
          </a:p>
          <a:p>
            <a:pPr algn="ctr"/>
            <a:r>
              <a:rPr lang="en-US"/>
              <a:t>2	0	0	0	0	0</a:t>
            </a:r>
          </a:p>
          <a:p>
            <a:pPr algn="ctr"/>
            <a:r>
              <a:rPr lang="en-US"/>
              <a:t>3	0	0	0	1	0</a:t>
            </a:r>
          </a:p>
          <a:p>
            <a:pPr algn="ctr"/>
            <a:r>
              <a:rPr lang="en-US"/>
              <a:t>4	1	0	0	0	0</a:t>
            </a:r>
          </a:p>
          <a:p>
            <a:pPr algn="ctr"/>
            <a:r>
              <a:rPr lang="en-US"/>
              <a:t>5	0	1	0	1	0</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custDataLst>
              <p:tags r:id="rId1"/>
            </p:custDataLst>
          </p:nvPr>
        </p:nvSpPr>
        <p:spPr/>
        <p:txBody>
          <a:bodyPr/>
          <a:lstStyle/>
          <a:p>
            <a:pPr eaLnBrk="1" hangingPunct="1"/>
            <a:r>
              <a:rPr lang="en-US" smtClean="0"/>
              <a:t>Prim’s Example</a:t>
            </a:r>
          </a:p>
        </p:txBody>
      </p:sp>
      <p:pic>
        <p:nvPicPr>
          <p:cNvPr id="29699" name="Picture 4"/>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1752600"/>
            <a:ext cx="10363200" cy="398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5326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custDataLst>
              <p:tags r:id="rId1"/>
            </p:custDataLst>
          </p:nvPr>
        </p:nvSpPr>
        <p:spPr/>
        <p:txBody>
          <a:bodyPr/>
          <a:lstStyle/>
          <a:p>
            <a:pPr eaLnBrk="1" hangingPunct="1"/>
            <a:r>
              <a:rPr lang="en-US" smtClean="0"/>
              <a:t>Prim’s Algorithm</a:t>
            </a:r>
          </a:p>
        </p:txBody>
      </p:sp>
      <p:pic>
        <p:nvPicPr>
          <p:cNvPr id="30723" name="Picture 15"/>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1600200"/>
            <a:ext cx="9753600" cy="408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30000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custDataLst>
              <p:tags r:id="rId1"/>
            </p:custDataLst>
          </p:nvPr>
        </p:nvSpPr>
        <p:spPr/>
        <p:txBody>
          <a:bodyPr/>
          <a:lstStyle/>
          <a:p>
            <a:pPr eaLnBrk="1" hangingPunct="1"/>
            <a:r>
              <a:rPr lang="en-US" smtClean="0"/>
              <a:t>Prim’s Algorithm</a:t>
            </a:r>
          </a:p>
        </p:txBody>
      </p:sp>
      <p:pic>
        <p:nvPicPr>
          <p:cNvPr id="31747" name="Picture 4"/>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1600200"/>
            <a:ext cx="9448800" cy="366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98371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custDataLst>
              <p:tags r:id="rId1"/>
            </p:custDataLst>
          </p:nvPr>
        </p:nvSpPr>
        <p:spPr/>
        <p:txBody>
          <a:bodyPr/>
          <a:lstStyle/>
          <a:p>
            <a:pPr eaLnBrk="1" hangingPunct="1"/>
            <a:r>
              <a:rPr lang="en-US" smtClean="0"/>
              <a:t>Prim’s Algorithm</a:t>
            </a:r>
          </a:p>
        </p:txBody>
      </p:sp>
      <p:pic>
        <p:nvPicPr>
          <p:cNvPr id="32771" name="Picture 4"/>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457200" y="1524000"/>
            <a:ext cx="8686800" cy="521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27569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custDataLst>
              <p:tags r:id="rId1"/>
            </p:custDataLst>
          </p:nvPr>
        </p:nvSpPr>
        <p:spPr/>
        <p:txBody>
          <a:bodyPr/>
          <a:lstStyle/>
          <a:p>
            <a:pPr eaLnBrk="1" hangingPunct="1"/>
            <a:r>
              <a:rPr lang="en-US" smtClean="0"/>
              <a:t>Prim’s Algorithm</a:t>
            </a:r>
          </a:p>
        </p:txBody>
      </p:sp>
      <p:sp>
        <p:nvSpPr>
          <p:cNvPr id="33795" name="Rectangle 5"/>
          <p:cNvSpPr>
            <a:spLocks noChangeArrowheads="1"/>
          </p:cNvSpPr>
          <p:nvPr>
            <p:custDataLst>
              <p:tags r:id="rId2"/>
            </p:custDataLst>
          </p:nvPr>
        </p:nvSpPr>
        <p:spPr bwMode="auto">
          <a:xfrm>
            <a:off x="609600" y="1509713"/>
            <a:ext cx="6072188"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800" smtClean="0">
                <a:solidFill>
                  <a:srgbClr val="000000"/>
                </a:solidFill>
                <a:latin typeface="Arial" charset="0"/>
                <a:cs typeface="Times New Roman" pitchFamily="18" charset="0"/>
              </a:rPr>
              <a:t>Get spanning tree by connecting nodes </a:t>
            </a:r>
            <a:r>
              <a:rPr lang="en-US" sz="2000" smtClean="0">
                <a:solidFill>
                  <a:srgbClr val="000000"/>
                </a:solidFill>
                <a:latin typeface="Arial" charset="0"/>
                <a:cs typeface="Times New Roman" pitchFamily="18" charset="0"/>
              </a:rPr>
              <a:t>with</a:t>
            </a:r>
            <a:r>
              <a:rPr lang="en-US" sz="1800" smtClean="0">
                <a:solidFill>
                  <a:srgbClr val="000000"/>
                </a:solidFill>
                <a:latin typeface="Arial" charset="0"/>
                <a:cs typeface="Times New Roman" pitchFamily="18" charset="0"/>
              </a:rPr>
              <a:t> their parents:</a:t>
            </a:r>
            <a:endParaRPr lang="en-US" sz="1600" smtClean="0">
              <a:solidFill>
                <a:srgbClr val="000000"/>
              </a:solidFill>
              <a:latin typeface="Arial" charset="0"/>
            </a:endParaRPr>
          </a:p>
          <a:p>
            <a:pPr eaLnBrk="0" hangingPunct="0"/>
            <a:endParaRPr lang="en-US" sz="3200" smtClean="0">
              <a:solidFill>
                <a:srgbClr val="000000"/>
              </a:solidFill>
              <a:latin typeface="Arial" charset="0"/>
            </a:endParaRPr>
          </a:p>
        </p:txBody>
      </p:sp>
      <p:pic>
        <p:nvPicPr>
          <p:cNvPr id="33796" name="Picture 4"/>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609600" y="2209800"/>
            <a:ext cx="4876800" cy="387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08726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custDataLst>
              <p:tags r:id="rId1"/>
            </p:custDataLst>
          </p:nvPr>
        </p:nvSpPr>
        <p:spPr/>
        <p:txBody>
          <a:bodyPr/>
          <a:lstStyle/>
          <a:p>
            <a:pPr eaLnBrk="1" hangingPunct="1"/>
            <a:r>
              <a:rPr lang="en-US" smtClean="0"/>
              <a:t>Runtime for Prim’s Algorithm</a:t>
            </a:r>
          </a:p>
        </p:txBody>
      </p:sp>
      <p:pic>
        <p:nvPicPr>
          <p:cNvPr id="34819" name="Picture 4"/>
          <p:cNvPicPr>
            <a:picLocks noChangeAspect="1" noChangeArrowheads="1"/>
          </p:cNvPicPr>
          <p:nvPr>
            <p:custDataLst>
              <p:tags r:id="rId2"/>
            </p:custDataLst>
          </p:nvPr>
        </p:nvPicPr>
        <p:blipFill>
          <a:blip r:embed="rId17" cstate="print">
            <a:extLst>
              <a:ext uri="{28A0092B-C50C-407E-A947-70E740481C1C}">
                <a14:useLocalDpi xmlns:a14="http://schemas.microsoft.com/office/drawing/2010/main" val="0"/>
              </a:ext>
            </a:extLst>
          </a:blip>
          <a:srcRect/>
          <a:stretch>
            <a:fillRect/>
          </a:stretch>
        </p:blipFill>
        <p:spPr bwMode="auto">
          <a:xfrm>
            <a:off x="304800" y="1524000"/>
            <a:ext cx="6172200" cy="227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Text Box 5"/>
          <p:cNvSpPr txBox="1">
            <a:spLocks noChangeArrowheads="1"/>
          </p:cNvSpPr>
          <p:nvPr>
            <p:custDataLst>
              <p:tags r:id="rId3"/>
            </p:custDataLst>
          </p:nvPr>
        </p:nvSpPr>
        <p:spPr bwMode="auto">
          <a:xfrm>
            <a:off x="381000" y="4191000"/>
            <a:ext cx="6859588"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600" smtClean="0">
                <a:solidFill>
                  <a:srgbClr val="000000"/>
                </a:solidFill>
              </a:rPr>
              <a:t>The inner loop takes O(E lg V) for the heap update inside the O(E) loop.  </a:t>
            </a:r>
          </a:p>
          <a:p>
            <a:pPr eaLnBrk="0" hangingPunct="0"/>
            <a:r>
              <a:rPr lang="en-US" sz="1600" smtClean="0">
                <a:solidFill>
                  <a:srgbClr val="000000"/>
                </a:solidFill>
              </a:rPr>
              <a:t>This is over all executions, so it is not multiplied by O(V) for the while loop </a:t>
            </a:r>
          </a:p>
          <a:p>
            <a:pPr eaLnBrk="0" hangingPunct="0"/>
            <a:r>
              <a:rPr lang="en-US" sz="1600" smtClean="0">
                <a:solidFill>
                  <a:srgbClr val="000000"/>
                </a:solidFill>
              </a:rPr>
              <a:t>(this is included in the O(E) runtime through all edges.</a:t>
            </a:r>
          </a:p>
          <a:p>
            <a:pPr eaLnBrk="0" hangingPunct="0"/>
            <a:endParaRPr lang="en-US" sz="1600" smtClean="0">
              <a:solidFill>
                <a:srgbClr val="000000"/>
              </a:solidFill>
            </a:endParaRPr>
          </a:p>
          <a:p>
            <a:pPr eaLnBrk="0" hangingPunct="0"/>
            <a:r>
              <a:rPr lang="en-US" sz="1600" smtClean="0">
                <a:solidFill>
                  <a:srgbClr val="000000"/>
                </a:solidFill>
              </a:rPr>
              <a:t>The Extract-Min requires O(V lg V) time.  </a:t>
            </a:r>
          </a:p>
          <a:p>
            <a:pPr eaLnBrk="0" hangingPunct="0"/>
            <a:r>
              <a:rPr lang="en-US" sz="1600" smtClean="0">
                <a:solidFill>
                  <a:srgbClr val="000000"/>
                </a:solidFill>
              </a:rPr>
              <a:t>O(lg V) for the Extract-Min and O(V) for the while loop.</a:t>
            </a:r>
          </a:p>
          <a:p>
            <a:pPr eaLnBrk="0" hangingPunct="0"/>
            <a:endParaRPr lang="en-US" sz="1600" smtClean="0">
              <a:solidFill>
                <a:srgbClr val="000000"/>
              </a:solidFill>
            </a:endParaRPr>
          </a:p>
          <a:p>
            <a:pPr eaLnBrk="0" hangingPunct="0"/>
            <a:r>
              <a:rPr lang="en-US" sz="1600" smtClean="0">
                <a:solidFill>
                  <a:srgbClr val="000000"/>
                </a:solidFill>
              </a:rPr>
              <a:t>Total runtime is then O(V lg V) + O(E lg V) which is O(E lg V) </a:t>
            </a:r>
          </a:p>
          <a:p>
            <a:pPr eaLnBrk="0" hangingPunct="0"/>
            <a:r>
              <a:rPr lang="en-US" sz="1600" smtClean="0">
                <a:solidFill>
                  <a:srgbClr val="000000"/>
                </a:solidFill>
              </a:rPr>
              <a:t>in a connected graph </a:t>
            </a:r>
          </a:p>
          <a:p>
            <a:pPr eaLnBrk="0" hangingPunct="0"/>
            <a:r>
              <a:rPr lang="en-US" sz="1600" smtClean="0">
                <a:solidFill>
                  <a:srgbClr val="000000"/>
                </a:solidFill>
              </a:rPr>
              <a:t>(a connected graph will always have at least V-1 edges).</a:t>
            </a:r>
          </a:p>
        </p:txBody>
      </p:sp>
      <p:sp>
        <p:nvSpPr>
          <p:cNvPr id="34821" name="Line 7"/>
          <p:cNvSpPr>
            <a:spLocks noChangeShapeType="1"/>
          </p:cNvSpPr>
          <p:nvPr>
            <p:custDataLst>
              <p:tags r:id="rId4"/>
            </p:custDataLst>
          </p:nvPr>
        </p:nvSpPr>
        <p:spPr bwMode="auto">
          <a:xfrm flipH="1">
            <a:off x="5105400" y="1792288"/>
            <a:ext cx="854075" cy="188912"/>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4822" name="Text Box 8"/>
          <p:cNvSpPr txBox="1">
            <a:spLocks noChangeArrowheads="1"/>
          </p:cNvSpPr>
          <p:nvPr>
            <p:custDataLst>
              <p:tags r:id="rId5"/>
            </p:custDataLst>
          </p:nvPr>
        </p:nvSpPr>
        <p:spPr bwMode="auto">
          <a:xfrm>
            <a:off x="5943600" y="1447800"/>
            <a:ext cx="2225675" cy="376238"/>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O(V) if using a heap</a:t>
            </a:r>
          </a:p>
        </p:txBody>
      </p:sp>
      <p:sp>
        <p:nvSpPr>
          <p:cNvPr id="34823" name="Line 9"/>
          <p:cNvSpPr>
            <a:spLocks noChangeShapeType="1"/>
          </p:cNvSpPr>
          <p:nvPr>
            <p:custDataLst>
              <p:tags r:id="rId6"/>
            </p:custDataLst>
          </p:nvPr>
        </p:nvSpPr>
        <p:spPr bwMode="auto">
          <a:xfrm flipV="1">
            <a:off x="762000" y="2590800"/>
            <a:ext cx="533400" cy="15240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4824" name="Text Box 10"/>
          <p:cNvSpPr txBox="1">
            <a:spLocks noChangeArrowheads="1"/>
          </p:cNvSpPr>
          <p:nvPr>
            <p:custDataLst>
              <p:tags r:id="rId7"/>
            </p:custDataLst>
          </p:nvPr>
        </p:nvSpPr>
        <p:spPr bwMode="auto">
          <a:xfrm>
            <a:off x="304800" y="2743200"/>
            <a:ext cx="676275" cy="376238"/>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O(V)</a:t>
            </a:r>
          </a:p>
        </p:txBody>
      </p:sp>
      <p:sp>
        <p:nvSpPr>
          <p:cNvPr id="34825" name="Line 11"/>
          <p:cNvSpPr>
            <a:spLocks noChangeShapeType="1"/>
          </p:cNvSpPr>
          <p:nvPr>
            <p:custDataLst>
              <p:tags r:id="rId8"/>
            </p:custDataLst>
          </p:nvPr>
        </p:nvSpPr>
        <p:spPr bwMode="auto">
          <a:xfrm flipH="1">
            <a:off x="5181600" y="2478088"/>
            <a:ext cx="854075" cy="188912"/>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4826" name="Text Box 12"/>
          <p:cNvSpPr txBox="1">
            <a:spLocks noChangeArrowheads="1"/>
          </p:cNvSpPr>
          <p:nvPr>
            <p:custDataLst>
              <p:tags r:id="rId9"/>
            </p:custDataLst>
          </p:nvPr>
        </p:nvSpPr>
        <p:spPr bwMode="auto">
          <a:xfrm>
            <a:off x="6019800" y="2133600"/>
            <a:ext cx="2403475" cy="376238"/>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O(lgV) if using a heap</a:t>
            </a:r>
          </a:p>
        </p:txBody>
      </p:sp>
      <p:sp>
        <p:nvSpPr>
          <p:cNvPr id="34827" name="Line 13"/>
          <p:cNvSpPr>
            <a:spLocks noChangeShapeType="1"/>
          </p:cNvSpPr>
          <p:nvPr>
            <p:custDataLst>
              <p:tags r:id="rId10"/>
            </p:custDataLst>
          </p:nvPr>
        </p:nvSpPr>
        <p:spPr bwMode="auto">
          <a:xfrm flipH="1">
            <a:off x="3733800" y="1676400"/>
            <a:ext cx="2225675" cy="15240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4828" name="Line 14"/>
          <p:cNvSpPr>
            <a:spLocks noChangeShapeType="1"/>
          </p:cNvSpPr>
          <p:nvPr>
            <p:custDataLst>
              <p:tags r:id="rId11"/>
            </p:custDataLst>
          </p:nvPr>
        </p:nvSpPr>
        <p:spPr bwMode="auto">
          <a:xfrm flipH="1">
            <a:off x="3276600" y="3124200"/>
            <a:ext cx="2209800" cy="7620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4829" name="Text Box 15"/>
          <p:cNvSpPr txBox="1">
            <a:spLocks noChangeArrowheads="1"/>
          </p:cNvSpPr>
          <p:nvPr>
            <p:custDataLst>
              <p:tags r:id="rId12"/>
            </p:custDataLst>
          </p:nvPr>
        </p:nvSpPr>
        <p:spPr bwMode="auto">
          <a:xfrm>
            <a:off x="5486400" y="2843213"/>
            <a:ext cx="3448050" cy="346075"/>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600" smtClean="0">
                <a:solidFill>
                  <a:srgbClr val="000000"/>
                </a:solidFill>
              </a:rPr>
              <a:t>O(E) over entire while(Q&lt;&gt;NIL) loop</a:t>
            </a:r>
          </a:p>
        </p:txBody>
      </p:sp>
      <p:sp>
        <p:nvSpPr>
          <p:cNvPr id="34830" name="Line 16"/>
          <p:cNvSpPr>
            <a:spLocks noChangeShapeType="1"/>
          </p:cNvSpPr>
          <p:nvPr>
            <p:custDataLst>
              <p:tags r:id="rId13"/>
            </p:custDataLst>
          </p:nvPr>
        </p:nvSpPr>
        <p:spPr bwMode="auto">
          <a:xfrm flipH="1">
            <a:off x="3962400" y="3697288"/>
            <a:ext cx="1006475" cy="36512"/>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4831" name="Text Box 17"/>
          <p:cNvSpPr txBox="1">
            <a:spLocks noChangeArrowheads="1"/>
          </p:cNvSpPr>
          <p:nvPr>
            <p:custDataLst>
              <p:tags r:id="rId14"/>
            </p:custDataLst>
          </p:nvPr>
        </p:nvSpPr>
        <p:spPr bwMode="auto">
          <a:xfrm>
            <a:off x="4953000" y="3352800"/>
            <a:ext cx="3482975" cy="376238"/>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O(lgV) to update if using a heap!</a:t>
            </a:r>
          </a:p>
        </p:txBody>
      </p:sp>
    </p:spTree>
    <p:extLst>
      <p:ext uri="{BB962C8B-B14F-4D97-AF65-F5344CB8AC3E}">
        <p14:creationId xmlns:p14="http://schemas.microsoft.com/office/powerpoint/2010/main" val="23722971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custDataLst>
              <p:tags r:id="rId1"/>
            </p:custDataLst>
          </p:nvPr>
        </p:nvSpPr>
        <p:spPr/>
        <p:txBody>
          <a:bodyPr/>
          <a:lstStyle/>
          <a:p>
            <a:pPr eaLnBrk="1" hangingPunct="1"/>
            <a:r>
              <a:rPr lang="en-US" sz="4000" smtClean="0"/>
              <a:t>Prim’s Algorithm – Linear Array for Q</a:t>
            </a:r>
          </a:p>
        </p:txBody>
      </p:sp>
      <p:sp>
        <p:nvSpPr>
          <p:cNvPr id="35843" name="Rectangle 3"/>
          <p:cNvSpPr>
            <a:spLocks noGrp="1" noChangeArrowheads="1"/>
          </p:cNvSpPr>
          <p:nvPr>
            <p:ph type="body" idx="1"/>
            <p:custDataLst>
              <p:tags r:id="rId2"/>
            </p:custDataLst>
          </p:nvPr>
        </p:nvSpPr>
        <p:spPr/>
        <p:txBody>
          <a:bodyPr/>
          <a:lstStyle/>
          <a:p>
            <a:pPr eaLnBrk="1" hangingPunct="1"/>
            <a:r>
              <a:rPr lang="en-US" sz="2800" smtClean="0"/>
              <a:t>What if we use a simple linear array for the queue instead of a heap?</a:t>
            </a:r>
          </a:p>
          <a:p>
            <a:pPr lvl="1" eaLnBrk="1" hangingPunct="1"/>
            <a:r>
              <a:rPr lang="en-US" sz="2400" smtClean="0"/>
              <a:t>Use the index as the vertex number</a:t>
            </a:r>
          </a:p>
          <a:p>
            <a:pPr lvl="1" eaLnBrk="1" hangingPunct="1"/>
            <a:r>
              <a:rPr lang="en-US" sz="2400" smtClean="0"/>
              <a:t>Contents of array as the distance value</a:t>
            </a:r>
          </a:p>
          <a:p>
            <a:pPr lvl="1" eaLnBrk="1" hangingPunct="1"/>
            <a:r>
              <a:rPr lang="en-US" sz="2400" smtClean="0"/>
              <a:t>E.g.</a:t>
            </a:r>
          </a:p>
        </p:txBody>
      </p:sp>
      <p:sp>
        <p:nvSpPr>
          <p:cNvPr id="35844" name="Text Box 4"/>
          <p:cNvSpPr txBox="1">
            <a:spLocks noChangeArrowheads="1"/>
          </p:cNvSpPr>
          <p:nvPr>
            <p:custDataLst>
              <p:tags r:id="rId3"/>
            </p:custDataLst>
          </p:nvPr>
        </p:nvSpPr>
        <p:spPr bwMode="auto">
          <a:xfrm>
            <a:off x="1965325" y="3810000"/>
            <a:ext cx="2330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Val[10   5    8    3 … ]</a:t>
            </a:r>
          </a:p>
          <a:p>
            <a:pPr eaLnBrk="0" hangingPunct="0"/>
            <a:r>
              <a:rPr lang="en-US" sz="1800" smtClean="0">
                <a:solidFill>
                  <a:srgbClr val="000000"/>
                </a:solidFill>
              </a:rPr>
              <a:t>Par[6     4    2    7 …]</a:t>
            </a:r>
          </a:p>
        </p:txBody>
      </p:sp>
      <p:sp>
        <p:nvSpPr>
          <p:cNvPr id="35845" name="Text Box 5"/>
          <p:cNvSpPr txBox="1">
            <a:spLocks noChangeArrowheads="1"/>
          </p:cNvSpPr>
          <p:nvPr>
            <p:custDataLst>
              <p:tags r:id="rId4"/>
            </p:custDataLst>
          </p:nvPr>
        </p:nvSpPr>
        <p:spPr bwMode="auto">
          <a:xfrm>
            <a:off x="1127125" y="4648200"/>
            <a:ext cx="73215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Says that vertex 1 has key = 10, vertex 2 has key = 5, etc.</a:t>
            </a:r>
          </a:p>
          <a:p>
            <a:pPr eaLnBrk="0" hangingPunct="0"/>
            <a:r>
              <a:rPr lang="en-US" sz="1800" smtClean="0">
                <a:solidFill>
                  <a:srgbClr val="000000"/>
                </a:solidFill>
              </a:rPr>
              <a:t>    Use special value for infinity or if vertex removed from the queue</a:t>
            </a:r>
          </a:p>
          <a:p>
            <a:pPr eaLnBrk="0" hangingPunct="0"/>
            <a:r>
              <a:rPr lang="en-US" sz="1800" smtClean="0">
                <a:solidFill>
                  <a:srgbClr val="000000"/>
                </a:solidFill>
              </a:rPr>
              <a:t>Says that vertex 1 has parent node 6,  vertex 2 has parent node 4, etc.</a:t>
            </a:r>
          </a:p>
        </p:txBody>
      </p:sp>
      <p:sp>
        <p:nvSpPr>
          <p:cNvPr id="35846" name="Text Box 6"/>
          <p:cNvSpPr txBox="1">
            <a:spLocks noChangeArrowheads="1"/>
          </p:cNvSpPr>
          <p:nvPr>
            <p:custDataLst>
              <p:tags r:id="rId5"/>
            </p:custDataLst>
          </p:nvPr>
        </p:nvSpPr>
        <p:spPr bwMode="auto">
          <a:xfrm>
            <a:off x="1143000" y="5791200"/>
            <a:ext cx="52641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Building Queue:  O(n) time    to create arrays</a:t>
            </a:r>
          </a:p>
          <a:p>
            <a:pPr eaLnBrk="0" hangingPunct="0"/>
            <a:r>
              <a:rPr lang="en-US" sz="1800" smtClean="0">
                <a:solidFill>
                  <a:srgbClr val="000000"/>
                </a:solidFill>
              </a:rPr>
              <a:t>Extract min:   O(n) time   to scan through the array</a:t>
            </a:r>
          </a:p>
          <a:p>
            <a:pPr eaLnBrk="0" hangingPunct="0"/>
            <a:r>
              <a:rPr lang="en-US" sz="1800" smtClean="0">
                <a:solidFill>
                  <a:srgbClr val="000000"/>
                </a:solidFill>
              </a:rPr>
              <a:t>Update key:  O(1) time</a:t>
            </a:r>
          </a:p>
        </p:txBody>
      </p:sp>
    </p:spTree>
    <p:extLst>
      <p:ext uri="{BB962C8B-B14F-4D97-AF65-F5344CB8AC3E}">
        <p14:creationId xmlns:p14="http://schemas.microsoft.com/office/powerpoint/2010/main" val="318172965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custDataLst>
              <p:tags r:id="rId1"/>
            </p:custDataLst>
          </p:nvPr>
        </p:nvSpPr>
        <p:spPr/>
        <p:txBody>
          <a:bodyPr/>
          <a:lstStyle/>
          <a:p>
            <a:pPr eaLnBrk="1" hangingPunct="1"/>
            <a:r>
              <a:rPr lang="en-US" sz="4000" smtClean="0"/>
              <a:t>Runtime for Prim’s Algorithm with Queue as Array</a:t>
            </a:r>
          </a:p>
        </p:txBody>
      </p:sp>
      <p:pic>
        <p:nvPicPr>
          <p:cNvPr id="36867" name="Picture 3"/>
          <p:cNvPicPr>
            <a:picLocks noChangeAspect="1" noChangeArrowheads="1"/>
          </p:cNvPicPr>
          <p:nvPr>
            <p:custDataLst>
              <p:tags r:id="rId2"/>
            </p:custDataLst>
          </p:nvPr>
        </p:nvPicPr>
        <p:blipFill>
          <a:blip r:embed="rId17" cstate="print">
            <a:extLst>
              <a:ext uri="{28A0092B-C50C-407E-A947-70E740481C1C}">
                <a14:useLocalDpi xmlns:a14="http://schemas.microsoft.com/office/drawing/2010/main" val="0"/>
              </a:ext>
            </a:extLst>
          </a:blip>
          <a:srcRect/>
          <a:stretch>
            <a:fillRect/>
          </a:stretch>
        </p:blipFill>
        <p:spPr bwMode="auto">
          <a:xfrm>
            <a:off x="304800" y="1766888"/>
            <a:ext cx="6172200" cy="227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8" name="Text Box 4"/>
          <p:cNvSpPr txBox="1">
            <a:spLocks noChangeArrowheads="1"/>
          </p:cNvSpPr>
          <p:nvPr>
            <p:custDataLst>
              <p:tags r:id="rId3"/>
            </p:custDataLst>
          </p:nvPr>
        </p:nvSpPr>
        <p:spPr bwMode="auto">
          <a:xfrm>
            <a:off x="381000" y="4191000"/>
            <a:ext cx="6597650"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600" smtClean="0">
                <a:solidFill>
                  <a:srgbClr val="000000"/>
                </a:solidFill>
              </a:rPr>
              <a:t>The inner loop takes O(E ) over all iterations of the outer loop.</a:t>
            </a:r>
          </a:p>
          <a:p>
            <a:pPr eaLnBrk="0" hangingPunct="0"/>
            <a:r>
              <a:rPr lang="en-US" sz="1600" smtClean="0">
                <a:solidFill>
                  <a:srgbClr val="000000"/>
                </a:solidFill>
              </a:rPr>
              <a:t>It is not multiplied by O(V) for the while loop.</a:t>
            </a:r>
          </a:p>
          <a:p>
            <a:pPr eaLnBrk="0" hangingPunct="0"/>
            <a:endParaRPr lang="en-US" sz="1600" smtClean="0">
              <a:solidFill>
                <a:srgbClr val="000000"/>
              </a:solidFill>
            </a:endParaRPr>
          </a:p>
          <a:p>
            <a:pPr eaLnBrk="0" hangingPunct="0"/>
            <a:r>
              <a:rPr lang="en-US" sz="1600" smtClean="0">
                <a:solidFill>
                  <a:srgbClr val="000000"/>
                </a:solidFill>
              </a:rPr>
              <a:t>The Extract-Min requires O(V ) time.  </a:t>
            </a:r>
          </a:p>
          <a:p>
            <a:pPr eaLnBrk="0" hangingPunct="0"/>
            <a:r>
              <a:rPr lang="en-US" sz="1600" smtClean="0">
                <a:solidFill>
                  <a:srgbClr val="000000"/>
                </a:solidFill>
              </a:rPr>
              <a:t>This is O(V</a:t>
            </a:r>
            <a:r>
              <a:rPr lang="en-US" sz="1600" baseline="30000" smtClean="0">
                <a:solidFill>
                  <a:srgbClr val="000000"/>
                </a:solidFill>
              </a:rPr>
              <a:t>2</a:t>
            </a:r>
            <a:r>
              <a:rPr lang="en-US" sz="1600" smtClean="0">
                <a:solidFill>
                  <a:srgbClr val="000000"/>
                </a:solidFill>
              </a:rPr>
              <a:t>) over the while loop.</a:t>
            </a:r>
          </a:p>
          <a:p>
            <a:pPr eaLnBrk="0" hangingPunct="0"/>
            <a:endParaRPr lang="en-US" sz="1600" smtClean="0">
              <a:solidFill>
                <a:srgbClr val="000000"/>
              </a:solidFill>
            </a:endParaRPr>
          </a:p>
          <a:p>
            <a:pPr eaLnBrk="0" hangingPunct="0"/>
            <a:r>
              <a:rPr lang="en-US" sz="1600" smtClean="0">
                <a:solidFill>
                  <a:srgbClr val="000000"/>
                </a:solidFill>
              </a:rPr>
              <a:t>Total runtime is then O(V</a:t>
            </a:r>
            <a:r>
              <a:rPr lang="en-US" sz="1600" baseline="30000" smtClean="0">
                <a:solidFill>
                  <a:srgbClr val="000000"/>
                </a:solidFill>
              </a:rPr>
              <a:t>2</a:t>
            </a:r>
            <a:r>
              <a:rPr lang="en-US" sz="1600" smtClean="0">
                <a:solidFill>
                  <a:srgbClr val="000000"/>
                </a:solidFill>
              </a:rPr>
              <a:t>) + O(E) which is </a:t>
            </a:r>
            <a:r>
              <a:rPr lang="en-US" sz="1800" smtClean="0">
                <a:solidFill>
                  <a:srgbClr val="000000"/>
                </a:solidFill>
              </a:rPr>
              <a:t>O(V</a:t>
            </a:r>
            <a:r>
              <a:rPr lang="en-US" sz="1800" baseline="30000" smtClean="0">
                <a:solidFill>
                  <a:srgbClr val="000000"/>
                </a:solidFill>
              </a:rPr>
              <a:t>2</a:t>
            </a:r>
            <a:r>
              <a:rPr lang="en-US" sz="1800" smtClean="0">
                <a:solidFill>
                  <a:srgbClr val="000000"/>
                </a:solidFill>
              </a:rPr>
              <a:t>)</a:t>
            </a:r>
          </a:p>
          <a:p>
            <a:pPr eaLnBrk="0" hangingPunct="0"/>
            <a:endParaRPr lang="en-US" sz="1800" smtClean="0">
              <a:solidFill>
                <a:srgbClr val="000000"/>
              </a:solidFill>
            </a:endParaRPr>
          </a:p>
          <a:p>
            <a:pPr eaLnBrk="0" hangingPunct="0"/>
            <a:r>
              <a:rPr lang="en-US" sz="1800" smtClean="0">
                <a:solidFill>
                  <a:srgbClr val="000000"/>
                </a:solidFill>
              </a:rPr>
              <a:t>Using a heap our runtime was O(E lg V).    </a:t>
            </a:r>
            <a:r>
              <a:rPr lang="en-US" sz="1800" b="1" smtClean="0">
                <a:solidFill>
                  <a:srgbClr val="000000"/>
                </a:solidFill>
              </a:rPr>
              <a:t>Which is worse?    </a:t>
            </a:r>
          </a:p>
          <a:p>
            <a:pPr eaLnBrk="0" hangingPunct="0"/>
            <a:r>
              <a:rPr lang="en-US" sz="1800" b="1" smtClean="0">
                <a:solidFill>
                  <a:srgbClr val="000000"/>
                </a:solidFill>
              </a:rPr>
              <a:t>Which is worse for a fully connected graph?</a:t>
            </a:r>
          </a:p>
        </p:txBody>
      </p:sp>
      <p:sp>
        <p:nvSpPr>
          <p:cNvPr id="36869" name="Line 5"/>
          <p:cNvSpPr>
            <a:spLocks noChangeShapeType="1"/>
          </p:cNvSpPr>
          <p:nvPr>
            <p:custDataLst>
              <p:tags r:id="rId4"/>
            </p:custDataLst>
          </p:nvPr>
        </p:nvSpPr>
        <p:spPr bwMode="auto">
          <a:xfrm flipH="1">
            <a:off x="5105400" y="2035175"/>
            <a:ext cx="854075" cy="188913"/>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6870" name="Text Box 6"/>
          <p:cNvSpPr txBox="1">
            <a:spLocks noChangeArrowheads="1"/>
          </p:cNvSpPr>
          <p:nvPr>
            <p:custDataLst>
              <p:tags r:id="rId5"/>
            </p:custDataLst>
          </p:nvPr>
        </p:nvSpPr>
        <p:spPr bwMode="auto">
          <a:xfrm>
            <a:off x="5943600" y="1690688"/>
            <a:ext cx="2390775" cy="376237"/>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O(V) to initialize array</a:t>
            </a:r>
          </a:p>
        </p:txBody>
      </p:sp>
      <p:sp>
        <p:nvSpPr>
          <p:cNvPr id="36871" name="Line 7"/>
          <p:cNvSpPr>
            <a:spLocks noChangeShapeType="1"/>
          </p:cNvSpPr>
          <p:nvPr>
            <p:custDataLst>
              <p:tags r:id="rId6"/>
            </p:custDataLst>
          </p:nvPr>
        </p:nvSpPr>
        <p:spPr bwMode="auto">
          <a:xfrm flipV="1">
            <a:off x="762000" y="2833688"/>
            <a:ext cx="533400" cy="15240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6872" name="Text Box 8"/>
          <p:cNvSpPr txBox="1">
            <a:spLocks noChangeArrowheads="1"/>
          </p:cNvSpPr>
          <p:nvPr>
            <p:custDataLst>
              <p:tags r:id="rId7"/>
            </p:custDataLst>
          </p:nvPr>
        </p:nvSpPr>
        <p:spPr bwMode="auto">
          <a:xfrm>
            <a:off x="304800" y="2986088"/>
            <a:ext cx="676275" cy="376237"/>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O(V)</a:t>
            </a:r>
          </a:p>
        </p:txBody>
      </p:sp>
      <p:sp>
        <p:nvSpPr>
          <p:cNvPr id="36873" name="Line 9"/>
          <p:cNvSpPr>
            <a:spLocks noChangeShapeType="1"/>
          </p:cNvSpPr>
          <p:nvPr>
            <p:custDataLst>
              <p:tags r:id="rId8"/>
            </p:custDataLst>
          </p:nvPr>
        </p:nvSpPr>
        <p:spPr bwMode="auto">
          <a:xfrm flipH="1">
            <a:off x="5181600" y="2720975"/>
            <a:ext cx="854075" cy="188913"/>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6874" name="Text Box 10"/>
          <p:cNvSpPr txBox="1">
            <a:spLocks noChangeArrowheads="1"/>
          </p:cNvSpPr>
          <p:nvPr>
            <p:custDataLst>
              <p:tags r:id="rId9"/>
            </p:custDataLst>
          </p:nvPr>
        </p:nvSpPr>
        <p:spPr bwMode="auto">
          <a:xfrm>
            <a:off x="6019800" y="2376488"/>
            <a:ext cx="2263775" cy="376237"/>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O(V) to search array</a:t>
            </a:r>
          </a:p>
        </p:txBody>
      </p:sp>
      <p:sp>
        <p:nvSpPr>
          <p:cNvPr id="36875" name="Line 11"/>
          <p:cNvSpPr>
            <a:spLocks noChangeShapeType="1"/>
          </p:cNvSpPr>
          <p:nvPr>
            <p:custDataLst>
              <p:tags r:id="rId10"/>
            </p:custDataLst>
          </p:nvPr>
        </p:nvSpPr>
        <p:spPr bwMode="auto">
          <a:xfrm flipH="1">
            <a:off x="3733800" y="1919288"/>
            <a:ext cx="2225675" cy="15240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6876" name="Line 12"/>
          <p:cNvSpPr>
            <a:spLocks noChangeShapeType="1"/>
          </p:cNvSpPr>
          <p:nvPr>
            <p:custDataLst>
              <p:tags r:id="rId11"/>
            </p:custDataLst>
          </p:nvPr>
        </p:nvSpPr>
        <p:spPr bwMode="auto">
          <a:xfrm flipH="1">
            <a:off x="3276600" y="3367088"/>
            <a:ext cx="2209800" cy="7620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6877" name="Text Box 13"/>
          <p:cNvSpPr txBox="1">
            <a:spLocks noChangeArrowheads="1"/>
          </p:cNvSpPr>
          <p:nvPr>
            <p:custDataLst>
              <p:tags r:id="rId12"/>
            </p:custDataLst>
          </p:nvPr>
        </p:nvSpPr>
        <p:spPr bwMode="auto">
          <a:xfrm>
            <a:off x="5486400" y="3086100"/>
            <a:ext cx="3448050" cy="346075"/>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600" smtClean="0">
                <a:solidFill>
                  <a:srgbClr val="000000"/>
                </a:solidFill>
              </a:rPr>
              <a:t>O(E) over entire while(Q&lt;&gt;NIL) loop</a:t>
            </a:r>
          </a:p>
        </p:txBody>
      </p:sp>
      <p:sp>
        <p:nvSpPr>
          <p:cNvPr id="36878" name="Line 14"/>
          <p:cNvSpPr>
            <a:spLocks noChangeShapeType="1"/>
          </p:cNvSpPr>
          <p:nvPr>
            <p:custDataLst>
              <p:tags r:id="rId13"/>
            </p:custDataLst>
          </p:nvPr>
        </p:nvSpPr>
        <p:spPr bwMode="auto">
          <a:xfrm flipH="1">
            <a:off x="3962400" y="3940175"/>
            <a:ext cx="1006475" cy="36513"/>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sz="1800" smtClean="0">
              <a:solidFill>
                <a:srgbClr val="000000"/>
              </a:solidFill>
              <a:latin typeface="Arial" charset="0"/>
            </a:endParaRPr>
          </a:p>
        </p:txBody>
      </p:sp>
      <p:sp>
        <p:nvSpPr>
          <p:cNvPr id="36879" name="Text Box 15"/>
          <p:cNvSpPr txBox="1">
            <a:spLocks noChangeArrowheads="1"/>
          </p:cNvSpPr>
          <p:nvPr>
            <p:custDataLst>
              <p:tags r:id="rId14"/>
            </p:custDataLst>
          </p:nvPr>
        </p:nvSpPr>
        <p:spPr bwMode="auto">
          <a:xfrm>
            <a:off x="4953000" y="3595688"/>
            <a:ext cx="3597275" cy="376237"/>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r>
              <a:rPr lang="en-US" sz="1800" smtClean="0">
                <a:solidFill>
                  <a:srgbClr val="000000"/>
                </a:solidFill>
              </a:rPr>
              <a:t>O(1) direct access via array index</a:t>
            </a:r>
          </a:p>
        </p:txBody>
      </p:sp>
    </p:spTree>
    <p:extLst>
      <p:ext uri="{BB962C8B-B14F-4D97-AF65-F5344CB8AC3E}">
        <p14:creationId xmlns:p14="http://schemas.microsoft.com/office/powerpoint/2010/main" val="3688013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custDataLst>
              <p:tags r:id="rId1"/>
            </p:custDataLst>
          </p:nvPr>
        </p:nvSpPr>
        <p:spPr/>
        <p:txBody>
          <a:bodyPr/>
          <a:lstStyle/>
          <a:p>
            <a:pPr eaLnBrk="1" hangingPunct="1"/>
            <a:r>
              <a:rPr lang="en-US" smtClean="0"/>
              <a:t>Undirected Adjacency Matrix</a:t>
            </a:r>
          </a:p>
        </p:txBody>
      </p:sp>
      <p:pic>
        <p:nvPicPr>
          <p:cNvPr id="16387" name="Picture 4"/>
          <p:cNvPicPr>
            <a:picLocks noChangeAspect="1" noChangeArrowheads="1"/>
          </p:cNvPicPr>
          <p:nvPr>
            <p:custDataLst>
              <p:tags r:id="rId2"/>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457200" y="2895600"/>
            <a:ext cx="2971800" cy="185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5"/>
          <p:cNvSpPr>
            <a:spLocks noChangeArrowheads="1"/>
          </p:cNvSpPr>
          <p:nvPr>
            <p:custDataLst>
              <p:tags r:id="rId3"/>
            </p:custDataLst>
          </p:nvPr>
        </p:nvSpPr>
        <p:spPr bwMode="auto">
          <a:xfrm>
            <a:off x="4083050" y="2670175"/>
            <a:ext cx="490855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r>
              <a:rPr lang="en-US"/>
              <a:t>	1	2	3	4	5</a:t>
            </a:r>
          </a:p>
          <a:p>
            <a:pPr algn="ctr"/>
            <a:r>
              <a:rPr lang="en-US"/>
              <a:t>1	0	1	1	1	0</a:t>
            </a:r>
          </a:p>
          <a:p>
            <a:pPr algn="ctr"/>
            <a:r>
              <a:rPr lang="en-US"/>
              <a:t>2	1	0	0	0	1</a:t>
            </a:r>
          </a:p>
          <a:p>
            <a:pPr algn="ctr"/>
            <a:r>
              <a:rPr lang="en-US"/>
              <a:t>3	1	0	0	1	0</a:t>
            </a:r>
          </a:p>
          <a:p>
            <a:pPr algn="ctr"/>
            <a:r>
              <a:rPr lang="en-US"/>
              <a:t>4	1	0	1	0	1</a:t>
            </a:r>
          </a:p>
          <a:p>
            <a:pPr algn="ctr"/>
            <a:r>
              <a:rPr lang="en-US"/>
              <a:t>5	0	1	0	1	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custDataLst>
              <p:tags r:id="rId1"/>
            </p:custDataLst>
          </p:nvPr>
        </p:nvSpPr>
        <p:spPr/>
        <p:txBody>
          <a:bodyPr/>
          <a:lstStyle/>
          <a:p>
            <a:pPr eaLnBrk="1" hangingPunct="1"/>
            <a:r>
              <a:rPr lang="en-US" smtClean="0"/>
              <a:t>Adjacency Matrix vs. List?</a:t>
            </a:r>
          </a:p>
        </p:txBody>
      </p:sp>
      <p:sp>
        <p:nvSpPr>
          <p:cNvPr id="17411" name="Rectangle 3"/>
          <p:cNvSpPr>
            <a:spLocks noGrp="1" noChangeArrowheads="1"/>
          </p:cNvSpPr>
          <p:nvPr>
            <p:ph type="body" idx="1"/>
            <p:custDataLst>
              <p:tags r:id="rId2"/>
            </p:custDataLst>
          </p:nvPr>
        </p:nvSpPr>
        <p:spPr/>
        <p:txBody>
          <a:bodyPr/>
          <a:lstStyle/>
          <a:p>
            <a:pPr eaLnBrk="1" hangingPunct="1">
              <a:lnSpc>
                <a:spcPct val="80000"/>
              </a:lnSpc>
            </a:pPr>
            <a:r>
              <a:rPr lang="en-US" sz="2800" smtClean="0"/>
              <a:t>The matrix always uses </a:t>
            </a:r>
            <a:r>
              <a:rPr lang="el-GR" sz="2800" smtClean="0">
                <a:cs typeface="Times New Roman" pitchFamily="18" charset="0"/>
              </a:rPr>
              <a:t>Θ</a:t>
            </a:r>
            <a:r>
              <a:rPr lang="en-US" sz="2800" smtClean="0">
                <a:cs typeface="Times New Roman" pitchFamily="18" charset="0"/>
              </a:rPr>
              <a:t>(v</a:t>
            </a:r>
            <a:r>
              <a:rPr lang="en-US" sz="2800" baseline="30000" smtClean="0">
                <a:cs typeface="Times New Roman" pitchFamily="18" charset="0"/>
              </a:rPr>
              <a:t>2</a:t>
            </a:r>
            <a:r>
              <a:rPr lang="en-US" sz="2800" smtClean="0">
                <a:cs typeface="Times New Roman" pitchFamily="18" charset="0"/>
              </a:rPr>
              <a:t>) </a:t>
            </a:r>
            <a:r>
              <a:rPr lang="en-US" sz="2800" smtClean="0"/>
              <a:t>memory.  Usually easier to implement and perform lookup than an adjacency list.</a:t>
            </a:r>
          </a:p>
          <a:p>
            <a:pPr eaLnBrk="1" hangingPunct="1">
              <a:lnSpc>
                <a:spcPct val="80000"/>
              </a:lnSpc>
            </a:pPr>
            <a:r>
              <a:rPr lang="en-US" sz="2800" smtClean="0"/>
              <a:t>Sparse graph: very few edges.</a:t>
            </a:r>
          </a:p>
          <a:p>
            <a:pPr eaLnBrk="1" hangingPunct="1">
              <a:lnSpc>
                <a:spcPct val="80000"/>
              </a:lnSpc>
            </a:pPr>
            <a:r>
              <a:rPr lang="en-US" sz="2800" smtClean="0"/>
              <a:t>Dense graph: lots of edges.  Up to O(v</a:t>
            </a:r>
            <a:r>
              <a:rPr lang="en-US" sz="2800" baseline="30000" smtClean="0"/>
              <a:t>2</a:t>
            </a:r>
            <a:r>
              <a:rPr lang="en-US" sz="2800" smtClean="0"/>
              <a:t>) edges if fully connected.</a:t>
            </a:r>
          </a:p>
          <a:p>
            <a:pPr eaLnBrk="1" hangingPunct="1">
              <a:lnSpc>
                <a:spcPct val="80000"/>
              </a:lnSpc>
            </a:pPr>
            <a:r>
              <a:rPr lang="en-US" sz="2800" smtClean="0"/>
              <a:t>The adjacency matrix is a good way to represent a </a:t>
            </a:r>
            <a:r>
              <a:rPr lang="en-US" sz="2800" i="1" smtClean="0"/>
              <a:t>weighted graph</a:t>
            </a:r>
            <a:r>
              <a:rPr lang="en-US" sz="2800" smtClean="0"/>
              <a:t>.  In a weighted graph, the edges have weights associated with them.  Update matrix entry to contain the weight.  Weights could indicate distance, cost, etc.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custDataLst>
              <p:tags r:id="rId1"/>
            </p:custDataLst>
          </p:nvPr>
        </p:nvSpPr>
        <p:spPr/>
        <p:txBody>
          <a:bodyPr/>
          <a:lstStyle/>
          <a:p>
            <a:pPr eaLnBrk="1" hangingPunct="1"/>
            <a:r>
              <a:rPr lang="en-US" smtClean="0"/>
              <a:t>Searching a Graph</a:t>
            </a:r>
          </a:p>
        </p:txBody>
      </p:sp>
      <p:sp>
        <p:nvSpPr>
          <p:cNvPr id="18435" name="Rectangle 3"/>
          <p:cNvSpPr>
            <a:spLocks noGrp="1" noChangeArrowheads="1"/>
          </p:cNvSpPr>
          <p:nvPr>
            <p:ph type="body" idx="1"/>
            <p:custDataLst>
              <p:tags r:id="rId2"/>
            </p:custDataLst>
          </p:nvPr>
        </p:nvSpPr>
        <p:spPr/>
        <p:txBody>
          <a:bodyPr/>
          <a:lstStyle/>
          <a:p>
            <a:pPr eaLnBrk="1" hangingPunct="1"/>
            <a:r>
              <a:rPr lang="en-US" smtClean="0"/>
              <a:t>Search:  The goal is to methodically explore every vertex and every edge; perhaps to do some processing on each.  </a:t>
            </a:r>
          </a:p>
          <a:p>
            <a:pPr eaLnBrk="1" hangingPunct="1"/>
            <a:r>
              <a:rPr lang="en-US" smtClean="0"/>
              <a:t>For the most part in our algorithms we will assume an adjacency-list representation of the input graph.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 name="Rectangle 2"/>
          <p:cNvSpPr>
            <a:spLocks noGrp="1" noChangeArrowheads="1"/>
          </p:cNvSpPr>
          <p:nvPr>
            <p:ph type="title"/>
            <p:custDataLst>
              <p:tags r:id="rId1"/>
            </p:custDataLst>
          </p:nvPr>
        </p:nvSpPr>
        <p:spPr>
          <a:xfrm>
            <a:off x="685800" y="152400"/>
            <a:ext cx="7772400" cy="1143000"/>
          </a:xfrm>
        </p:spPr>
        <p:txBody>
          <a:bodyPr/>
          <a:lstStyle/>
          <a:p>
            <a:pPr eaLnBrk="1" hangingPunct="1"/>
            <a:r>
              <a:rPr lang="en-US" smtClean="0"/>
              <a:t>Breadth First Search</a:t>
            </a:r>
          </a:p>
        </p:txBody>
      </p:sp>
      <p:sp>
        <p:nvSpPr>
          <p:cNvPr id="1044" name="Rectangle 3"/>
          <p:cNvSpPr>
            <a:spLocks noGrp="1" noChangeArrowheads="1"/>
          </p:cNvSpPr>
          <p:nvPr>
            <p:ph type="body" idx="1"/>
            <p:custDataLst>
              <p:tags r:id="rId2"/>
            </p:custDataLst>
          </p:nvPr>
        </p:nvSpPr>
        <p:spPr>
          <a:xfrm>
            <a:off x="685800" y="1524000"/>
            <a:ext cx="7772400" cy="4114800"/>
          </a:xfrm>
        </p:spPr>
        <p:txBody>
          <a:bodyPr/>
          <a:lstStyle/>
          <a:p>
            <a:pPr eaLnBrk="1" hangingPunct="1"/>
            <a:r>
              <a:rPr lang="en-US" sz="2800" dirty="0" smtClean="0"/>
              <a:t>Example 1: Binary Tree.  This is a special case of a graph.  </a:t>
            </a:r>
          </a:p>
          <a:p>
            <a:pPr lvl="1" eaLnBrk="1" hangingPunct="1"/>
            <a:r>
              <a:rPr lang="en-US" sz="2400" dirty="0" smtClean="0"/>
              <a:t>The order of search is across levels.  </a:t>
            </a:r>
          </a:p>
          <a:p>
            <a:pPr lvl="1" eaLnBrk="1" hangingPunct="1"/>
            <a:r>
              <a:rPr lang="en-US" sz="2400" dirty="0" smtClean="0"/>
              <a:t>The root is examined first; then both children of the root; then the children of those nodes, etc.</a:t>
            </a:r>
          </a:p>
        </p:txBody>
      </p:sp>
      <p:graphicFrame>
        <p:nvGraphicFramePr>
          <p:cNvPr id="2" name="Diagram 1"/>
          <p:cNvGraphicFramePr/>
          <p:nvPr>
            <p:extLst>
              <p:ext uri="{D42A27DB-BD31-4B8C-83A1-F6EECF244321}">
                <p14:modId xmlns:p14="http://schemas.microsoft.com/office/powerpoint/2010/main" val="4220773696"/>
              </p:ext>
            </p:extLst>
          </p:nvPr>
        </p:nvGraphicFramePr>
        <p:xfrm>
          <a:off x="990600" y="3810000"/>
          <a:ext cx="7239000" cy="254635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TotalTime>
  <Words>2897</Words>
  <Application>Microsoft Office PowerPoint</Application>
  <PresentationFormat>On-screen Show (4:3)</PresentationFormat>
  <Paragraphs>404</Paragraphs>
  <Slides>57</Slides>
  <Notes>57</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57</vt:i4>
      </vt:variant>
    </vt:vector>
  </HeadingPairs>
  <TitlesOfParts>
    <vt:vector size="61" baseType="lpstr">
      <vt:lpstr>Default Design</vt:lpstr>
      <vt:lpstr>1_Default Design</vt:lpstr>
      <vt:lpstr>OrgPlusWOPX.4</vt:lpstr>
      <vt:lpstr>Picture</vt:lpstr>
      <vt:lpstr>Implementing a Graph</vt:lpstr>
      <vt:lpstr>Adjacency List</vt:lpstr>
      <vt:lpstr>Undirected Adjacency List</vt:lpstr>
      <vt:lpstr>Adjacency List</vt:lpstr>
      <vt:lpstr>Adjacency Matrix</vt:lpstr>
      <vt:lpstr>Undirected Adjacency Matrix</vt:lpstr>
      <vt:lpstr>Adjacency Matrix vs. List?</vt:lpstr>
      <vt:lpstr>Searching a Graph</vt:lpstr>
      <vt:lpstr>Breadth First Search</vt:lpstr>
      <vt:lpstr>Breadth First Search</vt:lpstr>
      <vt:lpstr>Breadth First Search Algorithm</vt:lpstr>
      <vt:lpstr>PowerPoint Presentation</vt:lpstr>
      <vt:lpstr>BFS Example</vt:lpstr>
      <vt:lpstr>BFS Properties</vt:lpstr>
      <vt:lpstr>Depth First Search</vt:lpstr>
      <vt:lpstr>Depth First Search</vt:lpstr>
      <vt:lpstr>DFS Algorithm</vt:lpstr>
      <vt:lpstr>PowerPoint Presentation</vt:lpstr>
      <vt:lpstr>DFS Example</vt:lpstr>
      <vt:lpstr>DFS Example</vt:lpstr>
      <vt:lpstr>DFS Runtime</vt:lpstr>
      <vt:lpstr>DAG</vt:lpstr>
      <vt:lpstr>DAG</vt:lpstr>
      <vt:lpstr>Topological Sort</vt:lpstr>
      <vt:lpstr>Topological Sort Example</vt:lpstr>
      <vt:lpstr>Greedy Algorithms Spanning Trees</vt:lpstr>
      <vt:lpstr>What makes a greedy algorithm?</vt:lpstr>
      <vt:lpstr>Simple Example of a Greedy Algorithm</vt:lpstr>
      <vt:lpstr>Fractional Knapsack Problem</vt:lpstr>
      <vt:lpstr>Spanning Tree</vt:lpstr>
      <vt:lpstr>Sample MST</vt:lpstr>
      <vt:lpstr>MST Claim</vt:lpstr>
      <vt:lpstr>Greedy Algorithm</vt:lpstr>
      <vt:lpstr>Kruskal’s MST Algorithm</vt:lpstr>
      <vt:lpstr>Kruskal’s Algorithm</vt:lpstr>
      <vt:lpstr>Kruskal’s Example</vt:lpstr>
      <vt:lpstr>Kruskal Example</vt:lpstr>
      <vt:lpstr>Kruskal Example</vt:lpstr>
      <vt:lpstr>Kruskal’s Example</vt:lpstr>
      <vt:lpstr>Kruskal’s Example</vt:lpstr>
      <vt:lpstr>Kruskal’s Example</vt:lpstr>
      <vt:lpstr>Kruskal’s Example</vt:lpstr>
      <vt:lpstr>Kruskal’s Example</vt:lpstr>
      <vt:lpstr>Kruskal’s Example</vt:lpstr>
      <vt:lpstr>Runtime of Kruskal’s Algo</vt:lpstr>
      <vt:lpstr>Set Operations</vt:lpstr>
      <vt:lpstr>Overall Runtime</vt:lpstr>
      <vt:lpstr>Prim’s MST Algorithm</vt:lpstr>
      <vt:lpstr>Prim’s Example</vt:lpstr>
      <vt:lpstr>Prim’s Example</vt:lpstr>
      <vt:lpstr>Prim’s Algorithm</vt:lpstr>
      <vt:lpstr>Prim’s Algorithm</vt:lpstr>
      <vt:lpstr>Prim’s Algorithm</vt:lpstr>
      <vt:lpstr>Prim’s Algorithm</vt:lpstr>
      <vt:lpstr>Runtime for Prim’s Algorithm</vt:lpstr>
      <vt:lpstr>Prim’s Algorithm – Linear Array for Q</vt:lpstr>
      <vt:lpstr>Runtime for Prim’s Algorithm with Queue as Array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Kenrick</dc:creator>
  <cp:lastModifiedBy>Kenrick</cp:lastModifiedBy>
  <cp:revision>37</cp:revision>
  <dcterms:created xsi:type="dcterms:W3CDTF">1601-01-01T00:00:00Z</dcterms:created>
  <dcterms:modified xsi:type="dcterms:W3CDTF">2012-04-11T07:06:55Z</dcterms:modified>
</cp:coreProperties>
</file>