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handoutMasterIdLst>
    <p:handoutMasterId r:id="rId32"/>
  </p:handout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4" r:id="rId28"/>
    <p:sldId id="285" r:id="rId29"/>
    <p:sldId id="286" r:id="rId3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1B0524EC-A881-4E2E-AAF5-391FB5A53B58}" type="datetimeFigureOut">
              <a:rPr lang="en-US" smtClean="0"/>
              <a:t>4/9/2009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D6B49958-253D-41DE-863B-027670DF503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962FDF49-1BD4-45B5-A02B-CDB8BE72C98B}" type="datetimeFigureOut">
              <a:rPr lang="en-US" smtClean="0"/>
              <a:t>4/8/2009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24CAE345-045F-465E-AD84-FE5A3B9ED0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22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17722F-FB9E-4E69-A85C-B74DC29D17B2}" type="slidenum">
              <a:rPr lang="en-CA" smtClean="0"/>
              <a:pPr/>
              <a:t>4</a:t>
            </a:fld>
            <a:endParaRPr lang="en-CA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08ABDEA-82A7-43BE-8B09-864A96C74B8C}" type="slidenum">
              <a:rPr lang="en-US"/>
              <a:pPr/>
              <a:t>26</a:t>
            </a:fld>
            <a:endParaRPr lang="en-US"/>
          </a:p>
        </p:txBody>
      </p:sp>
      <p:sp>
        <p:nvSpPr>
          <p:cNvPr id="112642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NEEDS WORK!!!!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en-US" smtClean="0"/>
              <a:t>Chapter 4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Database Management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Information Systems Foundations, Jessup/Valacich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695325A6-4EF1-400E-9138-FADC222BECD9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3DDB25-A635-44FF-81A2-8F570AB27921}" type="slidenum">
              <a:rPr lang="en-CA" smtClean="0"/>
              <a:pPr/>
              <a:t>5</a:t>
            </a:fld>
            <a:endParaRPr lang="en-CA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63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32E53E-4898-44FB-A02D-713C2AE2CE5C}" type="slidenum">
              <a:rPr lang="en-CA" smtClean="0"/>
              <a:pPr/>
              <a:t>13</a:t>
            </a:fld>
            <a:endParaRPr lang="en-CA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269615-2C18-4FFD-9D83-BA88AFFF97C6}" type="slidenum">
              <a:rPr lang="en-CA" smtClean="0"/>
              <a:pPr/>
              <a:t>14</a:t>
            </a:fld>
            <a:endParaRPr lang="en-CA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FD8496-0692-42C0-B769-1E3953CA8589}" type="slidenum">
              <a:rPr lang="en-CA" smtClean="0"/>
              <a:pPr/>
              <a:t>15</a:t>
            </a:fld>
            <a:endParaRPr lang="en-CA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60705D-8B83-4C18-8F58-54CF2F79BA20}" type="slidenum">
              <a:rPr lang="en-CA" smtClean="0"/>
              <a:pPr/>
              <a:t>16</a:t>
            </a:fld>
            <a:endParaRPr lang="en-CA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04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04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63C94D-279E-4338-AFDF-5F8946D1AA0C}" type="slidenum">
              <a:rPr lang="en-CA" smtClean="0"/>
              <a:pPr/>
              <a:t>17</a:t>
            </a:fld>
            <a:endParaRPr lang="en-CA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14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556528A-457A-4168-B873-E036756E2C98}" type="slidenum">
              <a:rPr lang="en-CA" smtClean="0"/>
              <a:pPr/>
              <a:t>18</a:t>
            </a:fld>
            <a:endParaRPr lang="en-CA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z="1900" dirty="0">
              <a:latin typeface="Arial" pitchFamily="34" charset="0"/>
            </a:endParaRPr>
          </a:p>
        </p:txBody>
      </p:sp>
      <p:sp>
        <p:nvSpPr>
          <p:cNvPr id="624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447F7-B93D-44DE-9590-5912A46040AD}" type="slidenum">
              <a:rPr lang="en-CA" smtClean="0"/>
              <a:pPr/>
              <a:t>19</a:t>
            </a:fld>
            <a:endParaRPr lang="en-CA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4/8/2009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Introduction to Database Systems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Disadvantages of DBMS</a:t>
            </a:r>
          </a:p>
        </p:txBody>
      </p:sp>
      <p:sp>
        <p:nvSpPr>
          <p:cNvPr id="10240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Cost of software and implementation</a:t>
            </a:r>
          </a:p>
          <a:p>
            <a:r>
              <a:rPr lang="en-US" dirty="0"/>
              <a:t>Higher cost of processing routine batches</a:t>
            </a:r>
          </a:p>
          <a:p>
            <a:r>
              <a:rPr lang="en-US" dirty="0"/>
              <a:t>Increase magnitude of potential disaster</a:t>
            </a:r>
          </a:p>
          <a:p>
            <a:r>
              <a:rPr lang="en-US" dirty="0">
                <a:cs typeface="Times New Roman" pitchFamily="18" charset="0"/>
              </a:rPr>
              <a:t>Lack of database technical capability</a:t>
            </a:r>
            <a:r>
              <a:rPr lang="en-US" dirty="0"/>
              <a:t>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81000"/>
            <a:ext cx="8162925" cy="762000"/>
          </a:xfrm>
        </p:spPr>
        <p:txBody>
          <a:bodyPr/>
          <a:lstStyle/>
          <a:p>
            <a:r>
              <a:rPr lang="en-US" dirty="0" smtClean="0"/>
              <a:t>Relational Database Model</a:t>
            </a:r>
            <a:endParaRPr lang="en-US" dirty="0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2800" dirty="0">
                <a:latin typeface="Times New Roman" pitchFamily="18" charset="0"/>
              </a:rPr>
              <a:t>Introduced in the 60’s and </a:t>
            </a:r>
            <a:r>
              <a:rPr lang="en-US" sz="2800" dirty="0" smtClean="0">
                <a:latin typeface="Times New Roman" pitchFamily="18" charset="0"/>
              </a:rPr>
              <a:t>70’s and is the most common type of DBMS today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</a:rPr>
              <a:t>Data elements stored in simple tables (related)</a:t>
            </a:r>
          </a:p>
          <a:p>
            <a:r>
              <a:rPr lang="en-US" sz="2800" dirty="0" smtClean="0">
                <a:latin typeface="Times New Roman" pitchFamily="18" charset="0"/>
              </a:rPr>
              <a:t>General </a:t>
            </a:r>
            <a:r>
              <a:rPr lang="en-US" sz="2800" dirty="0">
                <a:latin typeface="Times New Roman" pitchFamily="18" charset="0"/>
              </a:rPr>
              <a:t>structure good for many problems</a:t>
            </a:r>
          </a:p>
          <a:p>
            <a:r>
              <a:rPr lang="en-US" sz="2800" dirty="0">
                <a:latin typeface="Times New Roman" pitchFamily="18" charset="0"/>
              </a:rPr>
              <a:t>Easy to understand, modify, maintain</a:t>
            </a:r>
          </a:p>
          <a:p>
            <a:endParaRPr lang="en-US" sz="2800" dirty="0">
              <a:latin typeface="Times New Roman" pitchFamily="18" charset="0"/>
            </a:endParaRPr>
          </a:p>
          <a:p>
            <a:pPr>
              <a:buFont typeface="Wingdings" pitchFamily="2" charset="2"/>
              <a:buNone/>
            </a:pPr>
            <a:r>
              <a:rPr lang="en-US" sz="2800" dirty="0" smtClean="0">
                <a:latin typeface="Times New Roman" pitchFamily="18" charset="0"/>
              </a:rPr>
              <a:t>Examples: </a:t>
            </a:r>
            <a:r>
              <a:rPr lang="en-US" sz="2800" dirty="0" err="1" smtClean="0">
                <a:latin typeface="Times New Roman" pitchFamily="18" charset="0"/>
              </a:rPr>
              <a:t>MySQL</a:t>
            </a:r>
            <a:r>
              <a:rPr lang="en-US" sz="2800" dirty="0" smtClean="0">
                <a:latin typeface="Times New Roman" pitchFamily="18" charset="0"/>
              </a:rPr>
              <a:t>, </a:t>
            </a:r>
            <a:r>
              <a:rPr lang="en-US" sz="2800" dirty="0">
                <a:latin typeface="Times New Roman" pitchFamily="18" charset="0"/>
              </a:rPr>
              <a:t>Access, </a:t>
            </a:r>
            <a:r>
              <a:rPr lang="en-US" sz="2800" dirty="0" smtClean="0">
                <a:latin typeface="Times New Roman" pitchFamily="18" charset="0"/>
              </a:rPr>
              <a:t>Oracle, SQL Server</a:t>
            </a:r>
            <a:endParaRPr lang="en-US" sz="2800" dirty="0">
              <a:latin typeface="Times New Roman" pitchFamily="18" charset="0"/>
            </a:endParaRPr>
          </a:p>
          <a:p>
            <a:r>
              <a:rPr lang="en-US" sz="2800" dirty="0"/>
              <a:t>We will focus on </a:t>
            </a:r>
            <a:r>
              <a:rPr lang="en-US" sz="2800" dirty="0" smtClean="0"/>
              <a:t>relational databases using Microsoft Access in our course</a:t>
            </a:r>
            <a:endParaRPr lang="en-US" sz="2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The Relational Model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Views entities as two-dimensional tables</a:t>
            </a:r>
          </a:p>
          <a:p>
            <a:pPr lvl="1"/>
            <a:r>
              <a:rPr lang="en-US" dirty="0"/>
              <a:t>Records are rows</a:t>
            </a:r>
          </a:p>
          <a:p>
            <a:pPr lvl="1"/>
            <a:r>
              <a:rPr lang="en-US" dirty="0"/>
              <a:t>Attributes (fields) are columns</a:t>
            </a:r>
          </a:p>
          <a:p>
            <a:r>
              <a:rPr lang="en-US" dirty="0"/>
              <a:t>Tables can be linked </a:t>
            </a:r>
          </a:p>
          <a:p>
            <a:r>
              <a:rPr lang="en-US" dirty="0"/>
              <a:t>Supports one-to-many, many-to-many, and one-to-one relationships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Terminology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50292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Database</a:t>
            </a:r>
            <a:r>
              <a:rPr lang="en-US" smtClean="0"/>
              <a:t>: a collection of interrelated tables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Table</a:t>
            </a:r>
            <a:r>
              <a:rPr lang="en-US" smtClean="0"/>
              <a:t>: a logical grouping of related data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category of people, places, or things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For example, employees or departments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Organized into rows and columns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Field</a:t>
            </a:r>
            <a:r>
              <a:rPr lang="en-US" smtClean="0"/>
              <a:t>: an individual piece of data pertaining to an item, an employee name for instance</a:t>
            </a:r>
          </a:p>
          <a:p>
            <a:pPr eaLnBrk="1" hangingPunct="1">
              <a:lnSpc>
                <a:spcPct val="90000"/>
              </a:lnSpc>
            </a:pPr>
            <a:r>
              <a:rPr lang="en-US" i="1" smtClean="0">
                <a:solidFill>
                  <a:srgbClr val="CC6600"/>
                </a:solidFill>
                <a:cs typeface="Times New Roman" pitchFamily="18" charset="0"/>
              </a:rPr>
              <a:t>Record</a:t>
            </a:r>
            <a:r>
              <a:rPr lang="en-US" smtClean="0"/>
              <a:t>: the complete data about a single item such as all information about an employee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 record is a row of a table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le 11"/>
          <p:cNvGraphicFramePr>
            <a:graphicFrameLocks noGrp="1"/>
          </p:cNvGraphicFramePr>
          <p:nvPr/>
        </p:nvGraphicFramePr>
        <p:xfrm>
          <a:off x="2043113" y="3886200"/>
          <a:ext cx="6081713" cy="201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66800"/>
                <a:gridCol w="1447800"/>
                <a:gridCol w="1447800"/>
                <a:gridCol w="2119313"/>
              </a:tblGrid>
              <a:tr h="330200"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Emp_Id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First_Name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Last_Name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Department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001234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Ignacio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 smtClean="0"/>
                        <a:t>Fleta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Accounting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002000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Christian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Martin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Computer Support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002122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Orville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Gibson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Human Resources</a:t>
                      </a:r>
                      <a:endParaRPr lang="en-US" sz="1600" dirty="0"/>
                    </a:p>
                  </a:txBody>
                  <a:tcPr/>
                </a:tc>
              </a:tr>
              <a:tr h="33020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003400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Ben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Smith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Accounting</a:t>
                      </a:r>
                      <a:endParaRPr lang="en-US" sz="1600" dirty="0"/>
                    </a:p>
                  </a:txBody>
                  <a:tcPr/>
                </a:tc>
              </a:tr>
              <a:tr h="12192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003780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Allison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Chong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Computer Support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3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Database Table</a:t>
            </a:r>
          </a:p>
        </p:txBody>
      </p:sp>
      <p:sp>
        <p:nvSpPr>
          <p:cNvPr id="12329" name="Text Box 4"/>
          <p:cNvSpPr txBox="1">
            <a:spLocks noChangeArrowheads="1"/>
          </p:cNvSpPr>
          <p:nvPr/>
        </p:nvSpPr>
        <p:spPr bwMode="auto">
          <a:xfrm>
            <a:off x="533400" y="4854575"/>
            <a:ext cx="117157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Row</a:t>
            </a:r>
          </a:p>
          <a:p>
            <a:pPr algn="ctr" eaLnBrk="0" hangingPunct="0"/>
            <a:r>
              <a:rPr lang="en-US" sz="2000"/>
              <a:t>(Record)</a:t>
            </a:r>
          </a:p>
        </p:txBody>
      </p:sp>
      <p:sp>
        <p:nvSpPr>
          <p:cNvPr id="12330" name="Text Box 5"/>
          <p:cNvSpPr txBox="1">
            <a:spLocks noChangeArrowheads="1"/>
          </p:cNvSpPr>
          <p:nvPr/>
        </p:nvSpPr>
        <p:spPr bwMode="auto">
          <a:xfrm>
            <a:off x="2959100" y="6080125"/>
            <a:ext cx="10604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Column</a:t>
            </a:r>
          </a:p>
        </p:txBody>
      </p:sp>
      <p:sp>
        <p:nvSpPr>
          <p:cNvPr id="12331" name="Text Box 6"/>
          <p:cNvSpPr txBox="1">
            <a:spLocks noChangeArrowheads="1"/>
          </p:cNvSpPr>
          <p:nvPr/>
        </p:nvSpPr>
        <p:spPr bwMode="auto">
          <a:xfrm>
            <a:off x="4559300" y="6080125"/>
            <a:ext cx="736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US" sz="2000"/>
              <a:t>Field</a:t>
            </a:r>
          </a:p>
        </p:txBody>
      </p:sp>
      <p:sp>
        <p:nvSpPr>
          <p:cNvPr id="12332" name="Line 7"/>
          <p:cNvSpPr>
            <a:spLocks noChangeShapeType="1"/>
          </p:cNvSpPr>
          <p:nvPr/>
        </p:nvSpPr>
        <p:spPr bwMode="auto">
          <a:xfrm>
            <a:off x="1500188" y="5083175"/>
            <a:ext cx="6397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3" name="Line 8"/>
          <p:cNvSpPr>
            <a:spLocks noChangeShapeType="1"/>
          </p:cNvSpPr>
          <p:nvPr/>
        </p:nvSpPr>
        <p:spPr bwMode="auto">
          <a:xfrm flipV="1">
            <a:off x="3568700" y="5897563"/>
            <a:ext cx="0" cy="274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4" name="Line 9"/>
          <p:cNvSpPr>
            <a:spLocks noChangeShapeType="1"/>
          </p:cNvSpPr>
          <p:nvPr/>
        </p:nvSpPr>
        <p:spPr bwMode="auto">
          <a:xfrm flipH="1" flipV="1">
            <a:off x="3568700" y="5448300"/>
            <a:ext cx="1195388" cy="6858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2335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305800" cy="2514600"/>
          </a:xfrm>
          <a:noFill/>
        </p:spPr>
        <p:txBody>
          <a:bodyPr>
            <a:normAutofit fontScale="92500" lnSpcReduction="20000"/>
          </a:bodyPr>
          <a:lstStyle/>
          <a:p>
            <a:pPr eaLnBrk="1" hangingPunct="1">
              <a:spcBef>
                <a:spcPct val="10000"/>
              </a:spcBef>
            </a:pPr>
            <a:r>
              <a:rPr lang="en-US" dirty="0" smtClean="0"/>
              <a:t>Each table has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primary key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smtClean="0"/>
              <a:t>Uniquely identifies that row of the table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err="1" smtClean="0"/>
              <a:t>Emp_Id</a:t>
            </a:r>
            <a:r>
              <a:rPr lang="en-US" dirty="0" smtClean="0"/>
              <a:t> is the primary key in this </a:t>
            </a:r>
            <a:r>
              <a:rPr lang="en-US" dirty="0" smtClean="0"/>
              <a:t>example</a:t>
            </a:r>
          </a:p>
          <a:p>
            <a:pPr lvl="1" eaLnBrk="1" hangingPunct="1">
              <a:spcBef>
                <a:spcPct val="10000"/>
              </a:spcBef>
            </a:pPr>
            <a:r>
              <a:rPr lang="en-US" dirty="0" smtClean="0"/>
              <a:t>Serves as an index to quickly retrieve the record</a:t>
            </a:r>
            <a:endParaRPr lang="en-US" dirty="0" smtClean="0"/>
          </a:p>
          <a:p>
            <a:pPr eaLnBrk="1" hangingPunct="1">
              <a:spcBef>
                <a:spcPct val="10000"/>
              </a:spcBef>
            </a:pPr>
            <a:r>
              <a:rPr lang="en-US" dirty="0" smtClean="0"/>
              <a:t>Columns are also called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fields</a:t>
            </a:r>
            <a:r>
              <a:rPr lang="en-US" dirty="0" smtClean="0"/>
              <a:t> or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attributes</a:t>
            </a:r>
          </a:p>
          <a:p>
            <a:pPr eaLnBrk="1" hangingPunct="1">
              <a:spcBef>
                <a:spcPct val="10000"/>
              </a:spcBef>
            </a:pPr>
            <a:r>
              <a:rPr lang="en-US" dirty="0" smtClean="0"/>
              <a:t>Each column has a particular </a:t>
            </a:r>
            <a:r>
              <a:rPr lang="en-US" dirty="0" smtClean="0">
                <a:cs typeface="Times New Roman" pitchFamily="18" charset="0"/>
              </a:rPr>
              <a:t>data type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VB and SQL Server Data Types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229600" cy="50292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VB data types must match table data types</a:t>
            </a:r>
            <a:endParaRPr lang="en-US" i="1" dirty="0" smtClean="0">
              <a:solidFill>
                <a:srgbClr val="CC660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SQL Server and VB have similar data types</a:t>
            </a:r>
          </a:p>
          <a:p>
            <a:pPr eaLnBrk="1" hangingPunct="1"/>
            <a:endParaRPr lang="en-US" sz="19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</a:t>
            </a:r>
            <a:r>
              <a:rPr lang="en-US" sz="1700" u="sng" dirty="0" smtClean="0">
                <a:cs typeface="Times New Roman" pitchFamily="18" charset="0"/>
              </a:rPr>
              <a:t>SQL Type</a:t>
            </a:r>
            <a:r>
              <a:rPr lang="en-US" sz="1700" dirty="0" smtClean="0">
                <a:cs typeface="Times New Roman" pitchFamily="18" charset="0"/>
              </a:rPr>
              <a:t>		</a:t>
            </a:r>
            <a:r>
              <a:rPr lang="en-US" sz="1700" u="sng" dirty="0" smtClean="0">
                <a:cs typeface="Times New Roman" pitchFamily="18" charset="0"/>
              </a:rPr>
              <a:t>Usage</a:t>
            </a:r>
            <a:r>
              <a:rPr lang="en-US" sz="1700" dirty="0" smtClean="0">
                <a:cs typeface="Times New Roman" pitchFamily="18" charset="0"/>
              </a:rPr>
              <a:t>				</a:t>
            </a:r>
            <a:r>
              <a:rPr lang="en-US" sz="1700" u="sng" dirty="0" smtClean="0">
                <a:cs typeface="Times New Roman" pitchFamily="18" charset="0"/>
              </a:rPr>
              <a:t>Visual Basic Type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Bit			True/false values		</a:t>
            </a:r>
            <a:r>
              <a:rPr lang="en-US" sz="1900" dirty="0" smtClean="0">
                <a:cs typeface="Times New Roman" pitchFamily="18" charset="0"/>
              </a:rPr>
              <a:t>	Boolean</a:t>
            </a:r>
            <a:endParaRPr lang="en-US" sz="19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</a:t>
            </a:r>
            <a:r>
              <a:rPr lang="en-US" sz="1900" dirty="0" err="1" smtClean="0">
                <a:cs typeface="Times New Roman" pitchFamily="18" charset="0"/>
              </a:rPr>
              <a:t>DateTime</a:t>
            </a:r>
            <a:r>
              <a:rPr lang="en-US" sz="1900" dirty="0" smtClean="0">
                <a:cs typeface="Times New Roman" pitchFamily="18" charset="0"/>
              </a:rPr>
              <a:t>		Dates and times			Date, </a:t>
            </a:r>
            <a:r>
              <a:rPr lang="en-US" sz="1900" dirty="0" err="1" smtClean="0">
                <a:cs typeface="Times New Roman" pitchFamily="18" charset="0"/>
              </a:rPr>
              <a:t>DateTime</a:t>
            </a:r>
            <a:endParaRPr lang="en-US" sz="1900" dirty="0" smtClean="0">
              <a:cs typeface="Times New Roman" pitchFamily="18" charset="0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Decimal, Money	Financial values			Decimal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Float			Real-number values		Double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</a:t>
            </a:r>
            <a:r>
              <a:rPr lang="en-US" sz="1900" dirty="0" err="1" smtClean="0">
                <a:cs typeface="Times New Roman" pitchFamily="18" charset="0"/>
              </a:rPr>
              <a:t>Int</a:t>
            </a:r>
            <a:r>
              <a:rPr lang="en-US" sz="1900" dirty="0" smtClean="0">
                <a:cs typeface="Times New Roman" pitchFamily="18" charset="0"/>
              </a:rPr>
              <a:t>			Integer values			Integer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</a:t>
            </a:r>
            <a:r>
              <a:rPr lang="en-US" sz="1900" dirty="0" err="1" smtClean="0">
                <a:cs typeface="Times New Roman" pitchFamily="18" charset="0"/>
              </a:rPr>
              <a:t>Smallint</a:t>
            </a:r>
            <a:r>
              <a:rPr lang="en-US" sz="1900" dirty="0" smtClean="0">
                <a:cs typeface="Times New Roman" pitchFamily="18" charset="0"/>
              </a:rPr>
              <a:t>		Integers -32,768 to 32,767	Short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</a:t>
            </a:r>
            <a:r>
              <a:rPr lang="en-US" sz="1900" dirty="0" err="1" smtClean="0">
                <a:cs typeface="Times New Roman" pitchFamily="18" charset="0"/>
              </a:rPr>
              <a:t>Varchar</a:t>
            </a:r>
            <a:r>
              <a:rPr lang="en-US" sz="1900" dirty="0" smtClean="0">
                <a:cs typeface="Times New Roman" pitchFamily="18" charset="0"/>
              </a:rPr>
              <a:t>(n)		Variable length strings		String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z="1900" dirty="0" smtClean="0">
                <a:cs typeface="Times New Roman" pitchFamily="18" charset="0"/>
              </a:rPr>
              <a:t>	Text			Strings more than 8000 char	String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Choosing Column Names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5181600"/>
          </a:xfrm>
          <a:noFill/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Define a column for each piece of data 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Allow plenty of space for text fields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>
                <a:cs typeface="Times New Roman" pitchFamily="18" charset="0"/>
              </a:rPr>
              <a:t>Avoid using spaces in column names</a:t>
            </a:r>
          </a:p>
          <a:p>
            <a:pPr eaLnBrk="1" hangingPunct="1">
              <a:lnSpc>
                <a:spcPct val="90000"/>
              </a:lnSpc>
              <a:spcAft>
                <a:spcPct val="40000"/>
              </a:spcAft>
            </a:pPr>
            <a:r>
              <a:rPr lang="en-US" dirty="0" smtClean="0"/>
              <a:t>For the members of an organization: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1600" b="1" u="sng" dirty="0" smtClean="0">
                <a:cs typeface="Times New Roman" pitchFamily="18" charset="0"/>
              </a:rPr>
              <a:t>Column Name</a:t>
            </a:r>
            <a:r>
              <a:rPr lang="en-US" sz="1600" b="1" dirty="0" smtClean="0">
                <a:cs typeface="Times New Roman" pitchFamily="18" charset="0"/>
              </a:rPr>
              <a:t>		</a:t>
            </a:r>
            <a:r>
              <a:rPr lang="en-US" sz="1600" b="1" u="sng" dirty="0" smtClean="0">
                <a:cs typeface="Times New Roman" pitchFamily="18" charset="0"/>
              </a:rPr>
              <a:t>Type</a:t>
            </a:r>
            <a:r>
              <a:rPr lang="en-US" sz="1600" b="1" dirty="0" smtClean="0">
                <a:cs typeface="Times New Roman" pitchFamily="18" charset="0"/>
              </a:rPr>
              <a:t>		</a:t>
            </a:r>
            <a:r>
              <a:rPr lang="en-US" sz="1600" b="1" u="sng" dirty="0" smtClean="0">
                <a:cs typeface="Times New Roman" pitchFamily="18" charset="0"/>
              </a:rPr>
              <a:t>Remarks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Member_ID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int</a:t>
            </a:r>
            <a:r>
              <a:rPr lang="en-US" sz="2000" dirty="0" smtClean="0">
                <a:cs typeface="Times New Roman" pitchFamily="18" charset="0"/>
              </a:rPr>
              <a:t>		Primary key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First_Name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(40)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Last_Name</a:t>
            </a:r>
            <a:r>
              <a:rPr lang="en-US" sz="2000" dirty="0" smtClean="0">
                <a:cs typeface="Times New Roman" pitchFamily="18" charset="0"/>
              </a:rPr>
              <a:t>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(40)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Phone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(30)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Email		</a:t>
            </a:r>
            <a:r>
              <a:rPr lang="en-US" sz="2000" dirty="0" err="1" smtClean="0">
                <a:cs typeface="Times New Roman" pitchFamily="18" charset="0"/>
              </a:rPr>
              <a:t>varchar</a:t>
            </a:r>
            <a:r>
              <a:rPr lang="en-US" sz="2000" dirty="0" smtClean="0">
                <a:cs typeface="Times New Roman" pitchFamily="18" charset="0"/>
              </a:rPr>
              <a:t>(50) 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Date_Joined</a:t>
            </a:r>
            <a:r>
              <a:rPr lang="en-US" sz="2000" dirty="0" smtClean="0">
                <a:cs typeface="Times New Roman" pitchFamily="18" charset="0"/>
              </a:rPr>
              <a:t>	</a:t>
            </a:r>
            <a:r>
              <a:rPr lang="en-US" sz="2000" dirty="0" smtClean="0">
                <a:cs typeface="Times New Roman" pitchFamily="18" charset="0"/>
              </a:rPr>
              <a:t>	</a:t>
            </a:r>
            <a:r>
              <a:rPr lang="en-US" sz="2000" dirty="0" err="1" smtClean="0">
                <a:cs typeface="Times New Roman" pitchFamily="18" charset="0"/>
              </a:rPr>
              <a:t>smalldatetime</a:t>
            </a:r>
            <a:r>
              <a:rPr lang="en-US" sz="2000" dirty="0" smtClean="0">
                <a:cs typeface="Times New Roman" pitchFamily="18" charset="0"/>
              </a:rPr>
              <a:t>	Date only, no time values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err="1" smtClean="0">
                <a:cs typeface="Times New Roman" pitchFamily="18" charset="0"/>
              </a:rPr>
              <a:t>Meeings_Attended</a:t>
            </a:r>
            <a:r>
              <a:rPr lang="en-US" sz="2000" dirty="0" smtClean="0">
                <a:cs typeface="Times New Roman" pitchFamily="18" charset="0"/>
              </a:rPr>
              <a:t>	</a:t>
            </a:r>
            <a:r>
              <a:rPr lang="en-US" sz="2000" dirty="0" err="1" smtClean="0">
                <a:cs typeface="Times New Roman" pitchFamily="18" charset="0"/>
              </a:rPr>
              <a:t>smallint</a:t>
            </a:r>
            <a:r>
              <a:rPr lang="en-US" sz="2000" dirty="0" smtClean="0">
                <a:cs typeface="Times New Roman" pitchFamily="18" charset="0"/>
              </a:rPr>
              <a:t>		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dirty="0" smtClean="0">
                <a:cs typeface="Times New Roman" pitchFamily="18" charset="0"/>
              </a:rPr>
              <a:t>Officer		Yes/No		True/False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tabLst>
                <a:tab pos="1719263" algn="l"/>
              </a:tabLst>
            </a:pPr>
            <a:r>
              <a:rPr lang="en-US" dirty="0" smtClean="0"/>
              <a:t>Database design minimizes redundant data</a:t>
            </a:r>
          </a:p>
          <a:p>
            <a:pPr marL="341313" indent="-341313" eaLnBrk="1" hangingPunct="1">
              <a:lnSpc>
                <a:spcPct val="90000"/>
              </a:lnSpc>
              <a:tabLst>
                <a:tab pos="1719263" algn="l"/>
              </a:tabLst>
            </a:pPr>
            <a:r>
              <a:rPr lang="en-US" dirty="0" smtClean="0"/>
              <a:t>In the following employee table: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</a:t>
            </a:r>
            <a:r>
              <a:rPr lang="en-US" sz="1700" u="sng" dirty="0" smtClean="0"/>
              <a:t>ID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First_Name</a:t>
            </a:r>
            <a:r>
              <a:rPr lang="en-US" sz="1700" u="sng" dirty="0" smtClean="0"/>
              <a:t>	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Last_Name</a:t>
            </a:r>
            <a:r>
              <a:rPr lang="en-US" sz="1700" dirty="0" smtClean="0"/>
              <a:t>	</a:t>
            </a:r>
            <a:r>
              <a:rPr lang="en-US" sz="1700" u="sng" dirty="0" smtClean="0"/>
              <a:t>Department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001234	Ignacio		</a:t>
            </a:r>
            <a:r>
              <a:rPr lang="en-US" sz="1700" dirty="0" err="1" smtClean="0"/>
              <a:t>Fleta</a:t>
            </a:r>
            <a:r>
              <a:rPr lang="en-US" sz="1700" dirty="0" smtClean="0"/>
              <a:t>		Accounting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002000	Christian		Martin		Computer Support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002122	Orville		Gibson		Human Resources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00300	Jose		Ramirez		Research &amp; </a:t>
            </a:r>
            <a:r>
              <a:rPr lang="en-US" sz="1700" dirty="0" err="1" smtClean="0"/>
              <a:t>Devel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003400	Ben		Smith		Accounting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40000"/>
              </a:spcAft>
              <a:buFont typeface="Wingdings" pitchFamily="2" charset="2"/>
              <a:buNone/>
              <a:tabLst>
                <a:tab pos="1719263" algn="l"/>
              </a:tabLst>
            </a:pPr>
            <a:r>
              <a:rPr lang="en-US" sz="1700" dirty="0" smtClean="0"/>
              <a:t>	003780	Allison		Chong		Computer Support</a:t>
            </a:r>
            <a:endParaRPr lang="en-US" sz="1100" dirty="0" smtClean="0"/>
          </a:p>
          <a:p>
            <a:pPr marL="341313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Same dept name appears multiple times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Requires additional storage space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Causes problems if misspelled</a:t>
            </a:r>
          </a:p>
          <a:p>
            <a:pPr marL="804863" lvl="1" indent="-341313" eaLnBrk="1" hangingPunct="1">
              <a:lnSpc>
                <a:spcPct val="90000"/>
              </a:lnSpc>
              <a:spcBef>
                <a:spcPct val="10000"/>
              </a:spcBef>
              <a:tabLst>
                <a:tab pos="1719263" algn="l"/>
              </a:tabLst>
            </a:pPr>
            <a:r>
              <a:rPr lang="en-US" dirty="0" smtClean="0"/>
              <a:t>What if a department needs to be renamed?</a:t>
            </a:r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Issues with Redundant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marL="341313" indent="-341313" eaLnBrk="1" hangingPunct="1">
              <a:lnSpc>
                <a:spcPct val="90000"/>
              </a:lnSpc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2600" dirty="0" smtClean="0"/>
              <a:t>Create a department table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</a:t>
            </a:r>
            <a:r>
              <a:rPr lang="en-US" sz="1700" u="sng" dirty="0" err="1" smtClean="0"/>
              <a:t>Dept_ID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Dept_Name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Num_Employees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1	Human Resources		10	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2	Accounting			5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3	Computer Support		30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50000"/>
              </a:spcAft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		4	Research &amp; Development		15</a:t>
            </a:r>
            <a:endParaRPr lang="en-US" sz="1100" dirty="0" smtClean="0"/>
          </a:p>
          <a:p>
            <a:pPr marL="341313" indent="-341313" eaLnBrk="1" hangingPunct="1">
              <a:lnSpc>
                <a:spcPct val="90000"/>
              </a:lnSpc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2600" dirty="0" smtClean="0"/>
              <a:t>Reference department table in employee table</a:t>
            </a:r>
          </a:p>
          <a:p>
            <a:pPr marL="341313" indent="-341313" eaLnBrk="1" hangingPunct="1">
              <a:lnSpc>
                <a:spcPct val="90000"/>
              </a:lnSpc>
              <a:spcBef>
                <a:spcPct val="50000"/>
              </a:spcBef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</a:t>
            </a:r>
            <a:r>
              <a:rPr lang="en-US" sz="1700" u="sng" dirty="0" smtClean="0"/>
              <a:t>ID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First_Name</a:t>
            </a:r>
            <a:r>
              <a:rPr lang="en-US" sz="1700" dirty="0" smtClean="0"/>
              <a:t>	</a:t>
            </a:r>
            <a:r>
              <a:rPr lang="en-US" sz="1700" u="sng" dirty="0" err="1" smtClean="0"/>
              <a:t>Last_Name</a:t>
            </a:r>
            <a:r>
              <a:rPr lang="en-US" sz="1700" dirty="0" smtClean="0"/>
              <a:t>		</a:t>
            </a:r>
            <a:r>
              <a:rPr lang="en-US" sz="1700" u="sng" dirty="0" err="1" smtClean="0"/>
              <a:t>Dept_ID</a:t>
            </a:r>
            <a:endParaRPr lang="en-US" sz="1700" dirty="0" smtClean="0"/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001234	Ignacio	</a:t>
            </a:r>
            <a:r>
              <a:rPr lang="en-US" sz="1700" dirty="0" err="1" smtClean="0"/>
              <a:t>Fleta</a:t>
            </a:r>
            <a:r>
              <a:rPr lang="en-US" sz="1700" dirty="0" smtClean="0"/>
              <a:t>		2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002000	Christian	Martin		3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002122	Orville	Gibson		1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003000	Jose	Ramirez		4</a:t>
            </a:r>
          </a:p>
          <a:p>
            <a:pPr marL="341313" indent="-341313" eaLnBrk="1" hangingPunct="1">
              <a:lnSpc>
                <a:spcPct val="90000"/>
              </a:lnSpc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003400	Ben	Smith		2</a:t>
            </a:r>
          </a:p>
          <a:p>
            <a:pPr marL="341313" indent="-341313" eaLnBrk="1" hangingPunct="1">
              <a:lnSpc>
                <a:spcPct val="90000"/>
              </a:lnSpc>
              <a:spcAft>
                <a:spcPct val="20000"/>
              </a:spcAft>
              <a:buFont typeface="Wingdings" pitchFamily="2" charset="2"/>
              <a:buNone/>
              <a:tabLst>
                <a:tab pos="463550" algn="l"/>
                <a:tab pos="736600" algn="l"/>
                <a:tab pos="1719263" algn="l"/>
                <a:tab pos="3206750" algn="l"/>
                <a:tab pos="5035550" algn="l"/>
                <a:tab pos="5949950" algn="ctr"/>
              </a:tabLst>
            </a:pPr>
            <a:r>
              <a:rPr lang="en-US" sz="1700" dirty="0" smtClean="0"/>
              <a:t>	003780	Allison	Chong		3</a:t>
            </a:r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Eliminating Redundant Data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447800"/>
            <a:ext cx="8153400" cy="51816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The previous changes created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one-to-many relationship</a:t>
            </a:r>
            <a:endParaRPr lang="en-US" dirty="0" smtClean="0"/>
          </a:p>
          <a:p>
            <a:pPr lvl="1" eaLnBrk="1" hangingPunct="1"/>
            <a:r>
              <a:rPr lang="en-US" dirty="0" smtClean="0"/>
              <a:t>Every employee has one and only one dept</a:t>
            </a:r>
          </a:p>
          <a:p>
            <a:pPr lvl="1" eaLnBrk="1" hangingPunct="1"/>
            <a:r>
              <a:rPr lang="en-US" dirty="0" smtClean="0"/>
              <a:t>Every department has many employees</a:t>
            </a:r>
          </a:p>
          <a:p>
            <a:pPr lvl="1" eaLnBrk="1" hangingPunct="1"/>
            <a:r>
              <a:rPr lang="en-US" dirty="0" err="1" smtClean="0"/>
              <a:t>DeptID</a:t>
            </a:r>
            <a:r>
              <a:rPr lang="en-US" dirty="0" smtClean="0"/>
              <a:t> in department table is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primary key</a:t>
            </a:r>
          </a:p>
          <a:p>
            <a:pPr lvl="1" eaLnBrk="1" hangingPunct="1"/>
            <a:r>
              <a:rPr lang="en-US" dirty="0" err="1" smtClean="0"/>
              <a:t>DeptID</a:t>
            </a:r>
            <a:r>
              <a:rPr lang="en-US" dirty="0" smtClean="0"/>
              <a:t> in employee table is 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foreign key</a:t>
            </a:r>
          </a:p>
          <a:p>
            <a:r>
              <a:rPr lang="en-US" dirty="0" smtClean="0"/>
              <a:t>One-to-many relationship </a:t>
            </a:r>
            <a:br>
              <a:rPr lang="en-US" dirty="0" smtClean="0"/>
            </a:br>
            <a:r>
              <a:rPr lang="en-US" dirty="0" smtClean="0"/>
              <a:t>exists when primary key </a:t>
            </a:r>
            <a:br>
              <a:rPr lang="en-US" dirty="0" smtClean="0"/>
            </a:br>
            <a:r>
              <a:rPr lang="en-US" dirty="0" smtClean="0"/>
              <a:t>of one table is specified </a:t>
            </a:r>
            <a:br>
              <a:rPr lang="en-US" dirty="0" smtClean="0"/>
            </a:br>
            <a:r>
              <a:rPr lang="en-US" dirty="0" smtClean="0"/>
              <a:t>as a field of another table</a:t>
            </a:r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One-to-Many Relationships</a:t>
            </a:r>
          </a:p>
        </p:txBody>
      </p:sp>
      <p:pic>
        <p:nvPicPr>
          <p:cNvPr id="17413" name="Picture 4" descr="10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486400" y="4584700"/>
            <a:ext cx="3124200" cy="156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Database Systems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So, what is a database, anyway?</a:t>
            </a:r>
          </a:p>
          <a:p>
            <a:r>
              <a:rPr lang="en-US">
                <a:cs typeface="Times New Roman" pitchFamily="18" charset="0"/>
              </a:rPr>
              <a:t>An integrated, self-describing collection of data about related sets of things and the relationships among them</a:t>
            </a:r>
            <a:r>
              <a:rPr lang="en-US"/>
              <a:t>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/>
              <a:t>Normalization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 dirty="0" smtClean="0"/>
              <a:t>The previous example illustrated a </a:t>
            </a:r>
            <a:r>
              <a:rPr lang="en-US" dirty="0"/>
              <a:t>technique used to make complex databases more efficient </a:t>
            </a:r>
            <a:r>
              <a:rPr lang="en-US" dirty="0" smtClean="0"/>
              <a:t>called Normalization</a:t>
            </a:r>
            <a:endParaRPr lang="en-US" dirty="0"/>
          </a:p>
          <a:p>
            <a:r>
              <a:rPr lang="en-US" dirty="0"/>
              <a:t>Break one large table into several smaller tables</a:t>
            </a:r>
          </a:p>
          <a:p>
            <a:pPr lvl="1"/>
            <a:r>
              <a:rPr lang="en-US" dirty="0"/>
              <a:t>Eliminates all repeating groups in records</a:t>
            </a:r>
          </a:p>
          <a:p>
            <a:pPr lvl="1"/>
            <a:r>
              <a:rPr lang="en-US" dirty="0"/>
              <a:t>Eliminates redundant </a:t>
            </a:r>
            <a:r>
              <a:rPr lang="en-US" dirty="0" smtClean="0"/>
              <a:t>data</a:t>
            </a:r>
          </a:p>
          <a:p>
            <a:r>
              <a:rPr lang="en-US" dirty="0" smtClean="0"/>
              <a:t>Another example…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Redundant Data</a:t>
            </a:r>
          </a:p>
        </p:txBody>
      </p:sp>
      <p:grpSp>
        <p:nvGrpSpPr>
          <p:cNvPr id="2" name="Group 207"/>
          <p:cNvGrpSpPr>
            <a:grpSpLocks/>
          </p:cNvGrpSpPr>
          <p:nvPr/>
        </p:nvGrpSpPr>
        <p:grpSpPr bwMode="auto">
          <a:xfrm>
            <a:off x="139700" y="1612900"/>
            <a:ext cx="6453188" cy="2035175"/>
            <a:chOff x="88" y="1016"/>
            <a:chExt cx="4065" cy="1282"/>
          </a:xfrm>
        </p:grpSpPr>
        <p:sp>
          <p:nvSpPr>
            <p:cNvPr id="68615" name="Rectangle 7"/>
            <p:cNvSpPr>
              <a:spLocks noChangeArrowheads="1"/>
            </p:cNvSpPr>
            <p:nvPr/>
          </p:nvSpPr>
          <p:spPr bwMode="auto">
            <a:xfrm>
              <a:off x="88" y="1016"/>
              <a:ext cx="38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6" name="Rectangle 8"/>
            <p:cNvSpPr>
              <a:spLocks noChangeArrowheads="1"/>
            </p:cNvSpPr>
            <p:nvPr/>
          </p:nvSpPr>
          <p:spPr bwMode="auto">
            <a:xfrm>
              <a:off x="88" y="1016"/>
              <a:ext cx="38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7" name="Rectangle 9"/>
            <p:cNvSpPr>
              <a:spLocks noChangeArrowheads="1"/>
            </p:cNvSpPr>
            <p:nvPr/>
          </p:nvSpPr>
          <p:spPr bwMode="auto">
            <a:xfrm>
              <a:off x="474" y="1016"/>
              <a:ext cx="60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8" name="Rectangle 10"/>
            <p:cNvSpPr>
              <a:spLocks noChangeArrowheads="1"/>
            </p:cNvSpPr>
            <p:nvPr/>
          </p:nvSpPr>
          <p:spPr bwMode="auto">
            <a:xfrm>
              <a:off x="474" y="1016"/>
              <a:ext cx="60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19" name="Rectangle 11"/>
            <p:cNvSpPr>
              <a:spLocks noChangeArrowheads="1"/>
            </p:cNvSpPr>
            <p:nvPr/>
          </p:nvSpPr>
          <p:spPr bwMode="auto">
            <a:xfrm>
              <a:off x="1080" y="1016"/>
              <a:ext cx="764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0" name="Rectangle 12"/>
            <p:cNvSpPr>
              <a:spLocks noChangeArrowheads="1"/>
            </p:cNvSpPr>
            <p:nvPr/>
          </p:nvSpPr>
          <p:spPr bwMode="auto">
            <a:xfrm>
              <a:off x="1080" y="1016"/>
              <a:ext cx="764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1" name="Rectangle 13"/>
            <p:cNvSpPr>
              <a:spLocks noChangeArrowheads="1"/>
            </p:cNvSpPr>
            <p:nvPr/>
          </p:nvSpPr>
          <p:spPr bwMode="auto">
            <a:xfrm>
              <a:off x="1844" y="1016"/>
              <a:ext cx="316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2" name="Rectangle 14"/>
            <p:cNvSpPr>
              <a:spLocks noChangeArrowheads="1"/>
            </p:cNvSpPr>
            <p:nvPr/>
          </p:nvSpPr>
          <p:spPr bwMode="auto">
            <a:xfrm>
              <a:off x="1844" y="1016"/>
              <a:ext cx="316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3" name="Rectangle 15"/>
            <p:cNvSpPr>
              <a:spLocks noChangeArrowheads="1"/>
            </p:cNvSpPr>
            <p:nvPr/>
          </p:nvSpPr>
          <p:spPr bwMode="auto">
            <a:xfrm>
              <a:off x="2160" y="1016"/>
              <a:ext cx="430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4" name="Rectangle 16"/>
            <p:cNvSpPr>
              <a:spLocks noChangeArrowheads="1"/>
            </p:cNvSpPr>
            <p:nvPr/>
          </p:nvSpPr>
          <p:spPr bwMode="auto">
            <a:xfrm>
              <a:off x="2160" y="1016"/>
              <a:ext cx="430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5" name="Rectangle 17"/>
            <p:cNvSpPr>
              <a:spLocks noChangeArrowheads="1"/>
            </p:cNvSpPr>
            <p:nvPr/>
          </p:nvSpPr>
          <p:spPr bwMode="auto">
            <a:xfrm>
              <a:off x="2590" y="1016"/>
              <a:ext cx="395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6" name="Rectangle 18"/>
            <p:cNvSpPr>
              <a:spLocks noChangeArrowheads="1"/>
            </p:cNvSpPr>
            <p:nvPr/>
          </p:nvSpPr>
          <p:spPr bwMode="auto">
            <a:xfrm>
              <a:off x="2590" y="1016"/>
              <a:ext cx="395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7" name="Rectangle 19"/>
            <p:cNvSpPr>
              <a:spLocks noChangeArrowheads="1"/>
            </p:cNvSpPr>
            <p:nvPr/>
          </p:nvSpPr>
          <p:spPr bwMode="auto">
            <a:xfrm>
              <a:off x="2985" y="1016"/>
              <a:ext cx="580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8" name="Rectangle 20"/>
            <p:cNvSpPr>
              <a:spLocks noChangeArrowheads="1"/>
            </p:cNvSpPr>
            <p:nvPr/>
          </p:nvSpPr>
          <p:spPr bwMode="auto">
            <a:xfrm>
              <a:off x="2985" y="1016"/>
              <a:ext cx="580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29" name="Rectangle 21"/>
            <p:cNvSpPr>
              <a:spLocks noChangeArrowheads="1"/>
            </p:cNvSpPr>
            <p:nvPr/>
          </p:nvSpPr>
          <p:spPr bwMode="auto">
            <a:xfrm>
              <a:off x="3565" y="1016"/>
              <a:ext cx="588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0" name="Rectangle 22"/>
            <p:cNvSpPr>
              <a:spLocks noChangeArrowheads="1"/>
            </p:cNvSpPr>
            <p:nvPr/>
          </p:nvSpPr>
          <p:spPr bwMode="auto">
            <a:xfrm>
              <a:off x="3565" y="1016"/>
              <a:ext cx="588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31" name="Rectangle 23"/>
            <p:cNvSpPr>
              <a:spLocks noChangeArrowheads="1"/>
            </p:cNvSpPr>
            <p:nvPr/>
          </p:nvSpPr>
          <p:spPr bwMode="auto">
            <a:xfrm>
              <a:off x="140" y="1042"/>
              <a:ext cx="31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8632" name="Rectangle 24"/>
            <p:cNvSpPr>
              <a:spLocks noChangeArrowheads="1"/>
            </p:cNvSpPr>
            <p:nvPr/>
          </p:nvSpPr>
          <p:spPr bwMode="auto">
            <a:xfrm>
              <a:off x="140" y="1130"/>
              <a:ext cx="16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ID#</a:t>
              </a:r>
              <a:endParaRPr lang="en-US"/>
            </a:p>
          </p:txBody>
        </p:sp>
        <p:sp>
          <p:nvSpPr>
            <p:cNvPr id="68633" name="Rectangle 25"/>
            <p:cNvSpPr>
              <a:spLocks noChangeArrowheads="1"/>
            </p:cNvSpPr>
            <p:nvPr/>
          </p:nvSpPr>
          <p:spPr bwMode="auto">
            <a:xfrm>
              <a:off x="527" y="1042"/>
              <a:ext cx="31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8634" name="Rectangle 26"/>
            <p:cNvSpPr>
              <a:spLocks noChangeArrowheads="1"/>
            </p:cNvSpPr>
            <p:nvPr/>
          </p:nvSpPr>
          <p:spPr bwMode="auto">
            <a:xfrm>
              <a:off x="527" y="1130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Name</a:t>
              </a:r>
              <a:endParaRPr lang="en-US"/>
            </a:p>
          </p:txBody>
        </p:sp>
        <p:sp>
          <p:nvSpPr>
            <p:cNvPr id="68635" name="Rectangle 27"/>
            <p:cNvSpPr>
              <a:spLocks noChangeArrowheads="1"/>
            </p:cNvSpPr>
            <p:nvPr/>
          </p:nvSpPr>
          <p:spPr bwMode="auto">
            <a:xfrm>
              <a:off x="1150" y="1042"/>
              <a:ext cx="34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Campus</a:t>
              </a:r>
              <a:endParaRPr lang="en-US"/>
            </a:p>
          </p:txBody>
        </p:sp>
        <p:sp>
          <p:nvSpPr>
            <p:cNvPr id="68636" name="Rectangle 28"/>
            <p:cNvSpPr>
              <a:spLocks noChangeArrowheads="1"/>
            </p:cNvSpPr>
            <p:nvPr/>
          </p:nvSpPr>
          <p:spPr bwMode="auto">
            <a:xfrm>
              <a:off x="1150" y="1130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Address</a:t>
              </a:r>
              <a:endParaRPr lang="en-US"/>
            </a:p>
          </p:txBody>
        </p:sp>
        <p:sp>
          <p:nvSpPr>
            <p:cNvPr id="68637" name="Rectangle 29"/>
            <p:cNvSpPr>
              <a:spLocks noChangeArrowheads="1"/>
            </p:cNvSpPr>
            <p:nvPr/>
          </p:nvSpPr>
          <p:spPr bwMode="auto">
            <a:xfrm>
              <a:off x="1897" y="1042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Major</a:t>
              </a:r>
              <a:endParaRPr lang="en-US"/>
            </a:p>
          </p:txBody>
        </p:sp>
        <p:sp>
          <p:nvSpPr>
            <p:cNvPr id="68638" name="Rectangle 30"/>
            <p:cNvSpPr>
              <a:spLocks noChangeArrowheads="1"/>
            </p:cNvSpPr>
            <p:nvPr/>
          </p:nvSpPr>
          <p:spPr bwMode="auto">
            <a:xfrm>
              <a:off x="2213" y="1042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Phone</a:t>
              </a:r>
              <a:endParaRPr lang="en-US"/>
            </a:p>
          </p:txBody>
        </p:sp>
        <p:sp>
          <p:nvSpPr>
            <p:cNvPr id="68639" name="Rectangle 31"/>
            <p:cNvSpPr>
              <a:spLocks noChangeArrowheads="1"/>
            </p:cNvSpPr>
            <p:nvPr/>
          </p:nvSpPr>
          <p:spPr bwMode="auto">
            <a:xfrm>
              <a:off x="2643" y="1042"/>
              <a:ext cx="29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8640" name="Rectangle 32"/>
            <p:cNvSpPr>
              <a:spLocks noChangeArrowheads="1"/>
            </p:cNvSpPr>
            <p:nvPr/>
          </p:nvSpPr>
          <p:spPr bwMode="auto">
            <a:xfrm>
              <a:off x="2643" y="1130"/>
              <a:ext cx="12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ID</a:t>
              </a:r>
              <a:endParaRPr lang="en-US"/>
            </a:p>
          </p:txBody>
        </p:sp>
        <p:sp>
          <p:nvSpPr>
            <p:cNvPr id="68641" name="Rectangle 33"/>
            <p:cNvSpPr>
              <a:spLocks noChangeArrowheads="1"/>
            </p:cNvSpPr>
            <p:nvPr/>
          </p:nvSpPr>
          <p:spPr bwMode="auto">
            <a:xfrm>
              <a:off x="3038" y="1042"/>
              <a:ext cx="29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8642" name="Rectangle 34"/>
            <p:cNvSpPr>
              <a:spLocks noChangeArrowheads="1"/>
            </p:cNvSpPr>
            <p:nvPr/>
          </p:nvSpPr>
          <p:spPr bwMode="auto">
            <a:xfrm>
              <a:off x="3038" y="1130"/>
              <a:ext cx="18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Title</a:t>
              </a:r>
              <a:endParaRPr lang="en-US"/>
            </a:p>
          </p:txBody>
        </p:sp>
        <p:sp>
          <p:nvSpPr>
            <p:cNvPr id="68643" name="Rectangle 35"/>
            <p:cNvSpPr>
              <a:spLocks noChangeArrowheads="1"/>
            </p:cNvSpPr>
            <p:nvPr/>
          </p:nvSpPr>
          <p:spPr bwMode="auto">
            <a:xfrm>
              <a:off x="3618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644" name="Rectangle 36"/>
            <p:cNvSpPr>
              <a:spLocks noChangeArrowheads="1"/>
            </p:cNvSpPr>
            <p:nvPr/>
          </p:nvSpPr>
          <p:spPr bwMode="auto">
            <a:xfrm>
              <a:off x="3618" y="1130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Name</a:t>
              </a:r>
              <a:endParaRPr lang="en-US"/>
            </a:p>
          </p:txBody>
        </p:sp>
        <p:sp>
          <p:nvSpPr>
            <p:cNvPr id="68645" name="Rectangle 37"/>
            <p:cNvSpPr>
              <a:spLocks noChangeArrowheads="1"/>
            </p:cNvSpPr>
            <p:nvPr/>
          </p:nvSpPr>
          <p:spPr bwMode="auto">
            <a:xfrm>
              <a:off x="88" y="124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6" name="Rectangle 38"/>
            <p:cNvSpPr>
              <a:spLocks noChangeArrowheads="1"/>
            </p:cNvSpPr>
            <p:nvPr/>
          </p:nvSpPr>
          <p:spPr bwMode="auto">
            <a:xfrm>
              <a:off x="88" y="124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7" name="Rectangle 39"/>
            <p:cNvSpPr>
              <a:spLocks noChangeArrowheads="1"/>
            </p:cNvSpPr>
            <p:nvPr/>
          </p:nvSpPr>
          <p:spPr bwMode="auto">
            <a:xfrm>
              <a:off x="474" y="124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8" name="Rectangle 40"/>
            <p:cNvSpPr>
              <a:spLocks noChangeArrowheads="1"/>
            </p:cNvSpPr>
            <p:nvPr/>
          </p:nvSpPr>
          <p:spPr bwMode="auto">
            <a:xfrm>
              <a:off x="474" y="124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49" name="Rectangle 41"/>
            <p:cNvSpPr>
              <a:spLocks noChangeArrowheads="1"/>
            </p:cNvSpPr>
            <p:nvPr/>
          </p:nvSpPr>
          <p:spPr bwMode="auto">
            <a:xfrm>
              <a:off x="1080" y="124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0" name="Rectangle 42"/>
            <p:cNvSpPr>
              <a:spLocks noChangeArrowheads="1"/>
            </p:cNvSpPr>
            <p:nvPr/>
          </p:nvSpPr>
          <p:spPr bwMode="auto">
            <a:xfrm>
              <a:off x="1080" y="124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1" name="Rectangle 43"/>
            <p:cNvSpPr>
              <a:spLocks noChangeArrowheads="1"/>
            </p:cNvSpPr>
            <p:nvPr/>
          </p:nvSpPr>
          <p:spPr bwMode="auto">
            <a:xfrm>
              <a:off x="1844" y="124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2" name="Rectangle 44"/>
            <p:cNvSpPr>
              <a:spLocks noChangeArrowheads="1"/>
            </p:cNvSpPr>
            <p:nvPr/>
          </p:nvSpPr>
          <p:spPr bwMode="auto">
            <a:xfrm>
              <a:off x="1844" y="124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3" name="Rectangle 45"/>
            <p:cNvSpPr>
              <a:spLocks noChangeArrowheads="1"/>
            </p:cNvSpPr>
            <p:nvPr/>
          </p:nvSpPr>
          <p:spPr bwMode="auto">
            <a:xfrm>
              <a:off x="2160" y="124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4" name="Rectangle 46"/>
            <p:cNvSpPr>
              <a:spLocks noChangeArrowheads="1"/>
            </p:cNvSpPr>
            <p:nvPr/>
          </p:nvSpPr>
          <p:spPr bwMode="auto">
            <a:xfrm>
              <a:off x="2160" y="124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5" name="Rectangle 47"/>
            <p:cNvSpPr>
              <a:spLocks noChangeArrowheads="1"/>
            </p:cNvSpPr>
            <p:nvPr/>
          </p:nvSpPr>
          <p:spPr bwMode="auto">
            <a:xfrm>
              <a:off x="2590" y="124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6" name="Rectangle 48"/>
            <p:cNvSpPr>
              <a:spLocks noChangeArrowheads="1"/>
            </p:cNvSpPr>
            <p:nvPr/>
          </p:nvSpPr>
          <p:spPr bwMode="auto">
            <a:xfrm>
              <a:off x="2590" y="124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7" name="Rectangle 49"/>
            <p:cNvSpPr>
              <a:spLocks noChangeArrowheads="1"/>
            </p:cNvSpPr>
            <p:nvPr/>
          </p:nvSpPr>
          <p:spPr bwMode="auto">
            <a:xfrm>
              <a:off x="2985" y="124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8" name="Rectangle 50"/>
            <p:cNvSpPr>
              <a:spLocks noChangeArrowheads="1"/>
            </p:cNvSpPr>
            <p:nvPr/>
          </p:nvSpPr>
          <p:spPr bwMode="auto">
            <a:xfrm>
              <a:off x="2985" y="124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59" name="Rectangle 51"/>
            <p:cNvSpPr>
              <a:spLocks noChangeArrowheads="1"/>
            </p:cNvSpPr>
            <p:nvPr/>
          </p:nvSpPr>
          <p:spPr bwMode="auto">
            <a:xfrm>
              <a:off x="3565" y="124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0" name="Rectangle 52"/>
            <p:cNvSpPr>
              <a:spLocks noChangeArrowheads="1"/>
            </p:cNvSpPr>
            <p:nvPr/>
          </p:nvSpPr>
          <p:spPr bwMode="auto">
            <a:xfrm>
              <a:off x="3565" y="124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61" name="Rectangle 53"/>
            <p:cNvSpPr>
              <a:spLocks noChangeArrowheads="1"/>
            </p:cNvSpPr>
            <p:nvPr/>
          </p:nvSpPr>
          <p:spPr bwMode="auto">
            <a:xfrm>
              <a:off x="132" y="1270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662" name="Rectangle 54"/>
            <p:cNvSpPr>
              <a:spLocks noChangeArrowheads="1"/>
            </p:cNvSpPr>
            <p:nvPr/>
          </p:nvSpPr>
          <p:spPr bwMode="auto">
            <a:xfrm>
              <a:off x="558" y="1270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663" name="Rectangle 55"/>
            <p:cNvSpPr>
              <a:spLocks noChangeArrowheads="1"/>
            </p:cNvSpPr>
            <p:nvPr/>
          </p:nvSpPr>
          <p:spPr bwMode="auto">
            <a:xfrm>
              <a:off x="1133" y="1270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664" name="Rectangle 56"/>
            <p:cNvSpPr>
              <a:spLocks noChangeArrowheads="1"/>
            </p:cNvSpPr>
            <p:nvPr/>
          </p:nvSpPr>
          <p:spPr bwMode="auto">
            <a:xfrm>
              <a:off x="1870" y="1270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665" name="Rectangle 57"/>
            <p:cNvSpPr>
              <a:spLocks noChangeArrowheads="1"/>
            </p:cNvSpPr>
            <p:nvPr/>
          </p:nvSpPr>
          <p:spPr bwMode="auto">
            <a:xfrm>
              <a:off x="2213" y="1270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666" name="Rectangle 58"/>
            <p:cNvSpPr>
              <a:spLocks noChangeArrowheads="1"/>
            </p:cNvSpPr>
            <p:nvPr/>
          </p:nvSpPr>
          <p:spPr bwMode="auto">
            <a:xfrm>
              <a:off x="2643" y="1270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667" name="Rectangle 59"/>
            <p:cNvSpPr>
              <a:spLocks noChangeArrowheads="1"/>
            </p:cNvSpPr>
            <p:nvPr/>
          </p:nvSpPr>
          <p:spPr bwMode="auto">
            <a:xfrm>
              <a:off x="3038" y="1270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668" name="Rectangle 60"/>
            <p:cNvSpPr>
              <a:spLocks noChangeArrowheads="1"/>
            </p:cNvSpPr>
            <p:nvPr/>
          </p:nvSpPr>
          <p:spPr bwMode="auto">
            <a:xfrm>
              <a:off x="3652" y="1270"/>
              <a:ext cx="47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669" name="Rectangle 61"/>
            <p:cNvSpPr>
              <a:spLocks noChangeArrowheads="1"/>
            </p:cNvSpPr>
            <p:nvPr/>
          </p:nvSpPr>
          <p:spPr bwMode="auto">
            <a:xfrm>
              <a:off x="88" y="1376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0" name="Rectangle 62"/>
            <p:cNvSpPr>
              <a:spLocks noChangeArrowheads="1"/>
            </p:cNvSpPr>
            <p:nvPr/>
          </p:nvSpPr>
          <p:spPr bwMode="auto">
            <a:xfrm>
              <a:off x="88" y="1376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1" name="Rectangle 63"/>
            <p:cNvSpPr>
              <a:spLocks noChangeArrowheads="1"/>
            </p:cNvSpPr>
            <p:nvPr/>
          </p:nvSpPr>
          <p:spPr bwMode="auto">
            <a:xfrm>
              <a:off x="474" y="1376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2" name="Rectangle 64"/>
            <p:cNvSpPr>
              <a:spLocks noChangeArrowheads="1"/>
            </p:cNvSpPr>
            <p:nvPr/>
          </p:nvSpPr>
          <p:spPr bwMode="auto">
            <a:xfrm>
              <a:off x="474" y="1376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3" name="Rectangle 65"/>
            <p:cNvSpPr>
              <a:spLocks noChangeArrowheads="1"/>
            </p:cNvSpPr>
            <p:nvPr/>
          </p:nvSpPr>
          <p:spPr bwMode="auto">
            <a:xfrm>
              <a:off x="1080" y="1376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4" name="Rectangle 66"/>
            <p:cNvSpPr>
              <a:spLocks noChangeArrowheads="1"/>
            </p:cNvSpPr>
            <p:nvPr/>
          </p:nvSpPr>
          <p:spPr bwMode="auto">
            <a:xfrm>
              <a:off x="1080" y="1376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5" name="Rectangle 67"/>
            <p:cNvSpPr>
              <a:spLocks noChangeArrowheads="1"/>
            </p:cNvSpPr>
            <p:nvPr/>
          </p:nvSpPr>
          <p:spPr bwMode="auto">
            <a:xfrm>
              <a:off x="1844" y="1376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6" name="Rectangle 68"/>
            <p:cNvSpPr>
              <a:spLocks noChangeArrowheads="1"/>
            </p:cNvSpPr>
            <p:nvPr/>
          </p:nvSpPr>
          <p:spPr bwMode="auto">
            <a:xfrm>
              <a:off x="1844" y="1376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7" name="Rectangle 69"/>
            <p:cNvSpPr>
              <a:spLocks noChangeArrowheads="1"/>
            </p:cNvSpPr>
            <p:nvPr/>
          </p:nvSpPr>
          <p:spPr bwMode="auto">
            <a:xfrm>
              <a:off x="2160" y="1376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8" name="Rectangle 70"/>
            <p:cNvSpPr>
              <a:spLocks noChangeArrowheads="1"/>
            </p:cNvSpPr>
            <p:nvPr/>
          </p:nvSpPr>
          <p:spPr bwMode="auto">
            <a:xfrm>
              <a:off x="2160" y="1376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79" name="Rectangle 71"/>
            <p:cNvSpPr>
              <a:spLocks noChangeArrowheads="1"/>
            </p:cNvSpPr>
            <p:nvPr/>
          </p:nvSpPr>
          <p:spPr bwMode="auto">
            <a:xfrm>
              <a:off x="2590" y="1376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0" name="Rectangle 72"/>
            <p:cNvSpPr>
              <a:spLocks noChangeArrowheads="1"/>
            </p:cNvSpPr>
            <p:nvPr/>
          </p:nvSpPr>
          <p:spPr bwMode="auto">
            <a:xfrm>
              <a:off x="2590" y="1376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1" name="Rectangle 73"/>
            <p:cNvSpPr>
              <a:spLocks noChangeArrowheads="1"/>
            </p:cNvSpPr>
            <p:nvPr/>
          </p:nvSpPr>
          <p:spPr bwMode="auto">
            <a:xfrm>
              <a:off x="2985" y="1376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2" name="Rectangle 74"/>
            <p:cNvSpPr>
              <a:spLocks noChangeArrowheads="1"/>
            </p:cNvSpPr>
            <p:nvPr/>
          </p:nvSpPr>
          <p:spPr bwMode="auto">
            <a:xfrm>
              <a:off x="2985" y="1376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3" name="Rectangle 75"/>
            <p:cNvSpPr>
              <a:spLocks noChangeArrowheads="1"/>
            </p:cNvSpPr>
            <p:nvPr/>
          </p:nvSpPr>
          <p:spPr bwMode="auto">
            <a:xfrm>
              <a:off x="3565" y="1376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4" name="Rectangle 76"/>
            <p:cNvSpPr>
              <a:spLocks noChangeArrowheads="1"/>
            </p:cNvSpPr>
            <p:nvPr/>
          </p:nvSpPr>
          <p:spPr bwMode="auto">
            <a:xfrm>
              <a:off x="3565" y="1376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85" name="Rectangle 77"/>
            <p:cNvSpPr>
              <a:spLocks noChangeArrowheads="1"/>
            </p:cNvSpPr>
            <p:nvPr/>
          </p:nvSpPr>
          <p:spPr bwMode="auto">
            <a:xfrm>
              <a:off x="132" y="140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686" name="Rectangle 78"/>
            <p:cNvSpPr>
              <a:spLocks noChangeArrowheads="1"/>
            </p:cNvSpPr>
            <p:nvPr/>
          </p:nvSpPr>
          <p:spPr bwMode="auto">
            <a:xfrm>
              <a:off x="558" y="1402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687" name="Rectangle 79"/>
            <p:cNvSpPr>
              <a:spLocks noChangeArrowheads="1"/>
            </p:cNvSpPr>
            <p:nvPr/>
          </p:nvSpPr>
          <p:spPr bwMode="auto">
            <a:xfrm>
              <a:off x="1133" y="1402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688" name="Rectangle 80"/>
            <p:cNvSpPr>
              <a:spLocks noChangeArrowheads="1"/>
            </p:cNvSpPr>
            <p:nvPr/>
          </p:nvSpPr>
          <p:spPr bwMode="auto">
            <a:xfrm>
              <a:off x="1870" y="1402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689" name="Rectangle 81"/>
            <p:cNvSpPr>
              <a:spLocks noChangeArrowheads="1"/>
            </p:cNvSpPr>
            <p:nvPr/>
          </p:nvSpPr>
          <p:spPr bwMode="auto">
            <a:xfrm>
              <a:off x="2213" y="140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690" name="Rectangle 82"/>
            <p:cNvSpPr>
              <a:spLocks noChangeArrowheads="1"/>
            </p:cNvSpPr>
            <p:nvPr/>
          </p:nvSpPr>
          <p:spPr bwMode="auto">
            <a:xfrm>
              <a:off x="2643" y="140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691" name="Rectangle 83"/>
            <p:cNvSpPr>
              <a:spLocks noChangeArrowheads="1"/>
            </p:cNvSpPr>
            <p:nvPr/>
          </p:nvSpPr>
          <p:spPr bwMode="auto">
            <a:xfrm>
              <a:off x="3038" y="140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692" name="Rectangle 84"/>
            <p:cNvSpPr>
              <a:spLocks noChangeArrowheads="1"/>
            </p:cNvSpPr>
            <p:nvPr/>
          </p:nvSpPr>
          <p:spPr bwMode="auto">
            <a:xfrm>
              <a:off x="3637" y="1402"/>
              <a:ext cx="19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693" name="Rectangle 85"/>
            <p:cNvSpPr>
              <a:spLocks noChangeArrowheads="1"/>
            </p:cNvSpPr>
            <p:nvPr/>
          </p:nvSpPr>
          <p:spPr bwMode="auto">
            <a:xfrm>
              <a:off x="88" y="1507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4" name="Rectangle 86"/>
            <p:cNvSpPr>
              <a:spLocks noChangeArrowheads="1"/>
            </p:cNvSpPr>
            <p:nvPr/>
          </p:nvSpPr>
          <p:spPr bwMode="auto">
            <a:xfrm>
              <a:off x="88" y="1507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5" name="Rectangle 87"/>
            <p:cNvSpPr>
              <a:spLocks noChangeArrowheads="1"/>
            </p:cNvSpPr>
            <p:nvPr/>
          </p:nvSpPr>
          <p:spPr bwMode="auto">
            <a:xfrm>
              <a:off x="474" y="1507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6" name="Rectangle 88"/>
            <p:cNvSpPr>
              <a:spLocks noChangeArrowheads="1"/>
            </p:cNvSpPr>
            <p:nvPr/>
          </p:nvSpPr>
          <p:spPr bwMode="auto">
            <a:xfrm>
              <a:off x="474" y="1507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7" name="Rectangle 89"/>
            <p:cNvSpPr>
              <a:spLocks noChangeArrowheads="1"/>
            </p:cNvSpPr>
            <p:nvPr/>
          </p:nvSpPr>
          <p:spPr bwMode="auto">
            <a:xfrm>
              <a:off x="1080" y="1507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8" name="Rectangle 90"/>
            <p:cNvSpPr>
              <a:spLocks noChangeArrowheads="1"/>
            </p:cNvSpPr>
            <p:nvPr/>
          </p:nvSpPr>
          <p:spPr bwMode="auto">
            <a:xfrm>
              <a:off x="1080" y="1507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699" name="Rectangle 91"/>
            <p:cNvSpPr>
              <a:spLocks noChangeArrowheads="1"/>
            </p:cNvSpPr>
            <p:nvPr/>
          </p:nvSpPr>
          <p:spPr bwMode="auto">
            <a:xfrm>
              <a:off x="1844" y="1507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0" name="Rectangle 92"/>
            <p:cNvSpPr>
              <a:spLocks noChangeArrowheads="1"/>
            </p:cNvSpPr>
            <p:nvPr/>
          </p:nvSpPr>
          <p:spPr bwMode="auto">
            <a:xfrm>
              <a:off x="1844" y="1507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1" name="Rectangle 93"/>
            <p:cNvSpPr>
              <a:spLocks noChangeArrowheads="1"/>
            </p:cNvSpPr>
            <p:nvPr/>
          </p:nvSpPr>
          <p:spPr bwMode="auto">
            <a:xfrm>
              <a:off x="2160" y="1507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2" name="Rectangle 94"/>
            <p:cNvSpPr>
              <a:spLocks noChangeArrowheads="1"/>
            </p:cNvSpPr>
            <p:nvPr/>
          </p:nvSpPr>
          <p:spPr bwMode="auto">
            <a:xfrm>
              <a:off x="2160" y="1507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3" name="Rectangle 95"/>
            <p:cNvSpPr>
              <a:spLocks noChangeArrowheads="1"/>
            </p:cNvSpPr>
            <p:nvPr/>
          </p:nvSpPr>
          <p:spPr bwMode="auto">
            <a:xfrm>
              <a:off x="2590" y="1507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4" name="Rectangle 96"/>
            <p:cNvSpPr>
              <a:spLocks noChangeArrowheads="1"/>
            </p:cNvSpPr>
            <p:nvPr/>
          </p:nvSpPr>
          <p:spPr bwMode="auto">
            <a:xfrm>
              <a:off x="2590" y="1507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5" name="Rectangle 97"/>
            <p:cNvSpPr>
              <a:spLocks noChangeArrowheads="1"/>
            </p:cNvSpPr>
            <p:nvPr/>
          </p:nvSpPr>
          <p:spPr bwMode="auto">
            <a:xfrm>
              <a:off x="2985" y="1507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6" name="Rectangle 98"/>
            <p:cNvSpPr>
              <a:spLocks noChangeArrowheads="1"/>
            </p:cNvSpPr>
            <p:nvPr/>
          </p:nvSpPr>
          <p:spPr bwMode="auto">
            <a:xfrm>
              <a:off x="2985" y="1507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7" name="Rectangle 99"/>
            <p:cNvSpPr>
              <a:spLocks noChangeArrowheads="1"/>
            </p:cNvSpPr>
            <p:nvPr/>
          </p:nvSpPr>
          <p:spPr bwMode="auto">
            <a:xfrm>
              <a:off x="3565" y="1507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8" name="Rectangle 100"/>
            <p:cNvSpPr>
              <a:spLocks noChangeArrowheads="1"/>
            </p:cNvSpPr>
            <p:nvPr/>
          </p:nvSpPr>
          <p:spPr bwMode="auto">
            <a:xfrm>
              <a:off x="3565" y="1507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09" name="Rectangle 101"/>
            <p:cNvSpPr>
              <a:spLocks noChangeArrowheads="1"/>
            </p:cNvSpPr>
            <p:nvPr/>
          </p:nvSpPr>
          <p:spPr bwMode="auto">
            <a:xfrm>
              <a:off x="132" y="153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10" name="Rectangle 102"/>
            <p:cNvSpPr>
              <a:spLocks noChangeArrowheads="1"/>
            </p:cNvSpPr>
            <p:nvPr/>
          </p:nvSpPr>
          <p:spPr bwMode="auto">
            <a:xfrm>
              <a:off x="558" y="1534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11" name="Rectangle 103"/>
            <p:cNvSpPr>
              <a:spLocks noChangeArrowheads="1"/>
            </p:cNvSpPr>
            <p:nvPr/>
          </p:nvSpPr>
          <p:spPr bwMode="auto">
            <a:xfrm>
              <a:off x="1133" y="1534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12" name="Rectangle 104"/>
            <p:cNvSpPr>
              <a:spLocks noChangeArrowheads="1"/>
            </p:cNvSpPr>
            <p:nvPr/>
          </p:nvSpPr>
          <p:spPr bwMode="auto">
            <a:xfrm>
              <a:off x="1870" y="1534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13" name="Rectangle 105"/>
            <p:cNvSpPr>
              <a:spLocks noChangeArrowheads="1"/>
            </p:cNvSpPr>
            <p:nvPr/>
          </p:nvSpPr>
          <p:spPr bwMode="auto">
            <a:xfrm>
              <a:off x="2213" y="153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14" name="Rectangle 106"/>
            <p:cNvSpPr>
              <a:spLocks noChangeArrowheads="1"/>
            </p:cNvSpPr>
            <p:nvPr/>
          </p:nvSpPr>
          <p:spPr bwMode="auto">
            <a:xfrm>
              <a:off x="2643" y="153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8715" name="Rectangle 107"/>
            <p:cNvSpPr>
              <a:spLocks noChangeArrowheads="1"/>
            </p:cNvSpPr>
            <p:nvPr/>
          </p:nvSpPr>
          <p:spPr bwMode="auto">
            <a:xfrm>
              <a:off x="3038" y="1534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8716" name="Rectangle 108"/>
            <p:cNvSpPr>
              <a:spLocks noChangeArrowheads="1"/>
            </p:cNvSpPr>
            <p:nvPr/>
          </p:nvSpPr>
          <p:spPr bwMode="auto">
            <a:xfrm>
              <a:off x="3641" y="1534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717" name="Rectangle 109"/>
            <p:cNvSpPr>
              <a:spLocks noChangeArrowheads="1"/>
            </p:cNvSpPr>
            <p:nvPr/>
          </p:nvSpPr>
          <p:spPr bwMode="auto">
            <a:xfrm>
              <a:off x="88" y="163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18" name="Rectangle 110"/>
            <p:cNvSpPr>
              <a:spLocks noChangeArrowheads="1"/>
            </p:cNvSpPr>
            <p:nvPr/>
          </p:nvSpPr>
          <p:spPr bwMode="auto">
            <a:xfrm>
              <a:off x="88" y="163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19" name="Rectangle 111"/>
            <p:cNvSpPr>
              <a:spLocks noChangeArrowheads="1"/>
            </p:cNvSpPr>
            <p:nvPr/>
          </p:nvSpPr>
          <p:spPr bwMode="auto">
            <a:xfrm>
              <a:off x="474" y="163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0" name="Rectangle 112"/>
            <p:cNvSpPr>
              <a:spLocks noChangeArrowheads="1"/>
            </p:cNvSpPr>
            <p:nvPr/>
          </p:nvSpPr>
          <p:spPr bwMode="auto">
            <a:xfrm>
              <a:off x="474" y="163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1" name="Rectangle 113"/>
            <p:cNvSpPr>
              <a:spLocks noChangeArrowheads="1"/>
            </p:cNvSpPr>
            <p:nvPr/>
          </p:nvSpPr>
          <p:spPr bwMode="auto">
            <a:xfrm>
              <a:off x="1080" y="163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2" name="Rectangle 114"/>
            <p:cNvSpPr>
              <a:spLocks noChangeArrowheads="1"/>
            </p:cNvSpPr>
            <p:nvPr/>
          </p:nvSpPr>
          <p:spPr bwMode="auto">
            <a:xfrm>
              <a:off x="1080" y="163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3" name="Rectangle 115"/>
            <p:cNvSpPr>
              <a:spLocks noChangeArrowheads="1"/>
            </p:cNvSpPr>
            <p:nvPr/>
          </p:nvSpPr>
          <p:spPr bwMode="auto">
            <a:xfrm>
              <a:off x="1844" y="163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4" name="Rectangle 116"/>
            <p:cNvSpPr>
              <a:spLocks noChangeArrowheads="1"/>
            </p:cNvSpPr>
            <p:nvPr/>
          </p:nvSpPr>
          <p:spPr bwMode="auto">
            <a:xfrm>
              <a:off x="1844" y="163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5" name="Rectangle 117"/>
            <p:cNvSpPr>
              <a:spLocks noChangeArrowheads="1"/>
            </p:cNvSpPr>
            <p:nvPr/>
          </p:nvSpPr>
          <p:spPr bwMode="auto">
            <a:xfrm>
              <a:off x="2160" y="163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6" name="Rectangle 118"/>
            <p:cNvSpPr>
              <a:spLocks noChangeArrowheads="1"/>
            </p:cNvSpPr>
            <p:nvPr/>
          </p:nvSpPr>
          <p:spPr bwMode="auto">
            <a:xfrm>
              <a:off x="2160" y="163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7" name="Rectangle 119"/>
            <p:cNvSpPr>
              <a:spLocks noChangeArrowheads="1"/>
            </p:cNvSpPr>
            <p:nvPr/>
          </p:nvSpPr>
          <p:spPr bwMode="auto">
            <a:xfrm>
              <a:off x="2590" y="163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8" name="Rectangle 120"/>
            <p:cNvSpPr>
              <a:spLocks noChangeArrowheads="1"/>
            </p:cNvSpPr>
            <p:nvPr/>
          </p:nvSpPr>
          <p:spPr bwMode="auto">
            <a:xfrm>
              <a:off x="2590" y="163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29" name="Rectangle 121"/>
            <p:cNvSpPr>
              <a:spLocks noChangeArrowheads="1"/>
            </p:cNvSpPr>
            <p:nvPr/>
          </p:nvSpPr>
          <p:spPr bwMode="auto">
            <a:xfrm>
              <a:off x="2985" y="163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0" name="Rectangle 122"/>
            <p:cNvSpPr>
              <a:spLocks noChangeArrowheads="1"/>
            </p:cNvSpPr>
            <p:nvPr/>
          </p:nvSpPr>
          <p:spPr bwMode="auto">
            <a:xfrm>
              <a:off x="2985" y="163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1" name="Rectangle 123"/>
            <p:cNvSpPr>
              <a:spLocks noChangeArrowheads="1"/>
            </p:cNvSpPr>
            <p:nvPr/>
          </p:nvSpPr>
          <p:spPr bwMode="auto">
            <a:xfrm>
              <a:off x="3565" y="163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2" name="Rectangle 124"/>
            <p:cNvSpPr>
              <a:spLocks noChangeArrowheads="1"/>
            </p:cNvSpPr>
            <p:nvPr/>
          </p:nvSpPr>
          <p:spPr bwMode="auto">
            <a:xfrm>
              <a:off x="3565" y="163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33" name="Rectangle 125"/>
            <p:cNvSpPr>
              <a:spLocks noChangeArrowheads="1"/>
            </p:cNvSpPr>
            <p:nvPr/>
          </p:nvSpPr>
          <p:spPr bwMode="auto">
            <a:xfrm>
              <a:off x="132" y="1665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34" name="Rectangle 126"/>
            <p:cNvSpPr>
              <a:spLocks noChangeArrowheads="1"/>
            </p:cNvSpPr>
            <p:nvPr/>
          </p:nvSpPr>
          <p:spPr bwMode="auto">
            <a:xfrm>
              <a:off x="558" y="1665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35" name="Rectangle 127"/>
            <p:cNvSpPr>
              <a:spLocks noChangeArrowheads="1"/>
            </p:cNvSpPr>
            <p:nvPr/>
          </p:nvSpPr>
          <p:spPr bwMode="auto">
            <a:xfrm>
              <a:off x="1133" y="1665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36" name="Rectangle 128"/>
            <p:cNvSpPr>
              <a:spLocks noChangeArrowheads="1"/>
            </p:cNvSpPr>
            <p:nvPr/>
          </p:nvSpPr>
          <p:spPr bwMode="auto">
            <a:xfrm>
              <a:off x="1870" y="1665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37" name="Rectangle 129"/>
            <p:cNvSpPr>
              <a:spLocks noChangeArrowheads="1"/>
            </p:cNvSpPr>
            <p:nvPr/>
          </p:nvSpPr>
          <p:spPr bwMode="auto">
            <a:xfrm>
              <a:off x="2213" y="1665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38" name="Rectangle 130"/>
            <p:cNvSpPr>
              <a:spLocks noChangeArrowheads="1"/>
            </p:cNvSpPr>
            <p:nvPr/>
          </p:nvSpPr>
          <p:spPr bwMode="auto">
            <a:xfrm>
              <a:off x="2643" y="1665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8739" name="Rectangle 131"/>
            <p:cNvSpPr>
              <a:spLocks noChangeArrowheads="1"/>
            </p:cNvSpPr>
            <p:nvPr/>
          </p:nvSpPr>
          <p:spPr bwMode="auto">
            <a:xfrm>
              <a:off x="3038" y="1665"/>
              <a:ext cx="52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Strategic MIS</a:t>
              </a:r>
              <a:endParaRPr lang="en-US"/>
            </a:p>
          </p:txBody>
        </p:sp>
        <p:sp>
          <p:nvSpPr>
            <p:cNvPr id="68740" name="Rectangle 132"/>
            <p:cNvSpPr>
              <a:spLocks noChangeArrowheads="1"/>
            </p:cNvSpPr>
            <p:nvPr/>
          </p:nvSpPr>
          <p:spPr bwMode="auto">
            <a:xfrm>
              <a:off x="3641" y="1665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741" name="Rectangle 133"/>
            <p:cNvSpPr>
              <a:spLocks noChangeArrowheads="1"/>
            </p:cNvSpPr>
            <p:nvPr/>
          </p:nvSpPr>
          <p:spPr bwMode="auto">
            <a:xfrm>
              <a:off x="88" y="1771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2" name="Rectangle 134"/>
            <p:cNvSpPr>
              <a:spLocks noChangeArrowheads="1"/>
            </p:cNvSpPr>
            <p:nvPr/>
          </p:nvSpPr>
          <p:spPr bwMode="auto">
            <a:xfrm>
              <a:off x="88" y="1771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3" name="Rectangle 135"/>
            <p:cNvSpPr>
              <a:spLocks noChangeArrowheads="1"/>
            </p:cNvSpPr>
            <p:nvPr/>
          </p:nvSpPr>
          <p:spPr bwMode="auto">
            <a:xfrm>
              <a:off x="474" y="1771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4" name="Rectangle 136"/>
            <p:cNvSpPr>
              <a:spLocks noChangeArrowheads="1"/>
            </p:cNvSpPr>
            <p:nvPr/>
          </p:nvSpPr>
          <p:spPr bwMode="auto">
            <a:xfrm>
              <a:off x="474" y="1771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5" name="Rectangle 137"/>
            <p:cNvSpPr>
              <a:spLocks noChangeArrowheads="1"/>
            </p:cNvSpPr>
            <p:nvPr/>
          </p:nvSpPr>
          <p:spPr bwMode="auto">
            <a:xfrm>
              <a:off x="1080" y="1771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6" name="Rectangle 138"/>
            <p:cNvSpPr>
              <a:spLocks noChangeArrowheads="1"/>
            </p:cNvSpPr>
            <p:nvPr/>
          </p:nvSpPr>
          <p:spPr bwMode="auto">
            <a:xfrm>
              <a:off x="1080" y="1771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7" name="Rectangle 139"/>
            <p:cNvSpPr>
              <a:spLocks noChangeArrowheads="1"/>
            </p:cNvSpPr>
            <p:nvPr/>
          </p:nvSpPr>
          <p:spPr bwMode="auto">
            <a:xfrm>
              <a:off x="1844" y="1771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8" name="Rectangle 140"/>
            <p:cNvSpPr>
              <a:spLocks noChangeArrowheads="1"/>
            </p:cNvSpPr>
            <p:nvPr/>
          </p:nvSpPr>
          <p:spPr bwMode="auto">
            <a:xfrm>
              <a:off x="1844" y="1771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49" name="Rectangle 141"/>
            <p:cNvSpPr>
              <a:spLocks noChangeArrowheads="1"/>
            </p:cNvSpPr>
            <p:nvPr/>
          </p:nvSpPr>
          <p:spPr bwMode="auto">
            <a:xfrm>
              <a:off x="2160" y="1771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0" name="Rectangle 142"/>
            <p:cNvSpPr>
              <a:spLocks noChangeArrowheads="1"/>
            </p:cNvSpPr>
            <p:nvPr/>
          </p:nvSpPr>
          <p:spPr bwMode="auto">
            <a:xfrm>
              <a:off x="2160" y="1771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1" name="Rectangle 143"/>
            <p:cNvSpPr>
              <a:spLocks noChangeArrowheads="1"/>
            </p:cNvSpPr>
            <p:nvPr/>
          </p:nvSpPr>
          <p:spPr bwMode="auto">
            <a:xfrm>
              <a:off x="2590" y="1771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2" name="Rectangle 144"/>
            <p:cNvSpPr>
              <a:spLocks noChangeArrowheads="1"/>
            </p:cNvSpPr>
            <p:nvPr/>
          </p:nvSpPr>
          <p:spPr bwMode="auto">
            <a:xfrm>
              <a:off x="2590" y="1771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3" name="Rectangle 145"/>
            <p:cNvSpPr>
              <a:spLocks noChangeArrowheads="1"/>
            </p:cNvSpPr>
            <p:nvPr/>
          </p:nvSpPr>
          <p:spPr bwMode="auto">
            <a:xfrm>
              <a:off x="2985" y="1771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4" name="Rectangle 146"/>
            <p:cNvSpPr>
              <a:spLocks noChangeArrowheads="1"/>
            </p:cNvSpPr>
            <p:nvPr/>
          </p:nvSpPr>
          <p:spPr bwMode="auto">
            <a:xfrm>
              <a:off x="2985" y="1771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5" name="Rectangle 147"/>
            <p:cNvSpPr>
              <a:spLocks noChangeArrowheads="1"/>
            </p:cNvSpPr>
            <p:nvPr/>
          </p:nvSpPr>
          <p:spPr bwMode="auto">
            <a:xfrm>
              <a:off x="3565" y="1771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6" name="Rectangle 148"/>
            <p:cNvSpPr>
              <a:spLocks noChangeArrowheads="1"/>
            </p:cNvSpPr>
            <p:nvPr/>
          </p:nvSpPr>
          <p:spPr bwMode="auto">
            <a:xfrm>
              <a:off x="3565" y="1771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57" name="Rectangle 149"/>
            <p:cNvSpPr>
              <a:spLocks noChangeArrowheads="1"/>
            </p:cNvSpPr>
            <p:nvPr/>
          </p:nvSpPr>
          <p:spPr bwMode="auto">
            <a:xfrm>
              <a:off x="132" y="179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8758" name="Rectangle 150"/>
            <p:cNvSpPr>
              <a:spLocks noChangeArrowheads="1"/>
            </p:cNvSpPr>
            <p:nvPr/>
          </p:nvSpPr>
          <p:spPr bwMode="auto">
            <a:xfrm>
              <a:off x="558" y="1797"/>
              <a:ext cx="376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Joy Egbert</a:t>
              </a:r>
              <a:endParaRPr lang="en-US"/>
            </a:p>
          </p:txBody>
        </p:sp>
        <p:sp>
          <p:nvSpPr>
            <p:cNvPr id="68759" name="Rectangle 151"/>
            <p:cNvSpPr>
              <a:spLocks noChangeArrowheads="1"/>
            </p:cNvSpPr>
            <p:nvPr/>
          </p:nvSpPr>
          <p:spPr bwMode="auto">
            <a:xfrm>
              <a:off x="1133" y="1797"/>
              <a:ext cx="74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100 N. State Street</a:t>
              </a:r>
              <a:endParaRPr lang="en-US"/>
            </a:p>
          </p:txBody>
        </p:sp>
        <p:sp>
          <p:nvSpPr>
            <p:cNvPr id="68760" name="Rectangle 152"/>
            <p:cNvSpPr>
              <a:spLocks noChangeArrowheads="1"/>
            </p:cNvSpPr>
            <p:nvPr/>
          </p:nvSpPr>
          <p:spPr bwMode="auto">
            <a:xfrm>
              <a:off x="1870" y="1797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61" name="Rectangle 153"/>
            <p:cNvSpPr>
              <a:spLocks noChangeArrowheads="1"/>
            </p:cNvSpPr>
            <p:nvPr/>
          </p:nvSpPr>
          <p:spPr bwMode="auto">
            <a:xfrm>
              <a:off x="2213" y="179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555-7771</a:t>
              </a:r>
              <a:endParaRPr lang="en-US"/>
            </a:p>
          </p:txBody>
        </p:sp>
        <p:sp>
          <p:nvSpPr>
            <p:cNvPr id="68762" name="Rectangle 154"/>
            <p:cNvSpPr>
              <a:spLocks noChangeArrowheads="1"/>
            </p:cNvSpPr>
            <p:nvPr/>
          </p:nvSpPr>
          <p:spPr bwMode="auto">
            <a:xfrm>
              <a:off x="2643" y="179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8763" name="Rectangle 155"/>
            <p:cNvSpPr>
              <a:spLocks noChangeArrowheads="1"/>
            </p:cNvSpPr>
            <p:nvPr/>
          </p:nvSpPr>
          <p:spPr bwMode="auto">
            <a:xfrm>
              <a:off x="3038" y="1797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8764" name="Rectangle 156"/>
            <p:cNvSpPr>
              <a:spLocks noChangeArrowheads="1"/>
            </p:cNvSpPr>
            <p:nvPr/>
          </p:nvSpPr>
          <p:spPr bwMode="auto">
            <a:xfrm>
              <a:off x="3639" y="1797"/>
              <a:ext cx="221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8765" name="Rectangle 157"/>
            <p:cNvSpPr>
              <a:spLocks noChangeArrowheads="1"/>
            </p:cNvSpPr>
            <p:nvPr/>
          </p:nvSpPr>
          <p:spPr bwMode="auto">
            <a:xfrm>
              <a:off x="88" y="1902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6" name="Rectangle 158"/>
            <p:cNvSpPr>
              <a:spLocks noChangeArrowheads="1"/>
            </p:cNvSpPr>
            <p:nvPr/>
          </p:nvSpPr>
          <p:spPr bwMode="auto">
            <a:xfrm>
              <a:off x="88" y="1902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7" name="Rectangle 159"/>
            <p:cNvSpPr>
              <a:spLocks noChangeArrowheads="1"/>
            </p:cNvSpPr>
            <p:nvPr/>
          </p:nvSpPr>
          <p:spPr bwMode="auto">
            <a:xfrm>
              <a:off x="474" y="1902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8" name="Rectangle 160"/>
            <p:cNvSpPr>
              <a:spLocks noChangeArrowheads="1"/>
            </p:cNvSpPr>
            <p:nvPr/>
          </p:nvSpPr>
          <p:spPr bwMode="auto">
            <a:xfrm>
              <a:off x="474" y="1902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69" name="Rectangle 161"/>
            <p:cNvSpPr>
              <a:spLocks noChangeArrowheads="1"/>
            </p:cNvSpPr>
            <p:nvPr/>
          </p:nvSpPr>
          <p:spPr bwMode="auto">
            <a:xfrm>
              <a:off x="1080" y="1902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0" name="Rectangle 162"/>
            <p:cNvSpPr>
              <a:spLocks noChangeArrowheads="1"/>
            </p:cNvSpPr>
            <p:nvPr/>
          </p:nvSpPr>
          <p:spPr bwMode="auto">
            <a:xfrm>
              <a:off x="1080" y="1902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1" name="Rectangle 163"/>
            <p:cNvSpPr>
              <a:spLocks noChangeArrowheads="1"/>
            </p:cNvSpPr>
            <p:nvPr/>
          </p:nvSpPr>
          <p:spPr bwMode="auto">
            <a:xfrm>
              <a:off x="1844" y="1902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2" name="Rectangle 164"/>
            <p:cNvSpPr>
              <a:spLocks noChangeArrowheads="1"/>
            </p:cNvSpPr>
            <p:nvPr/>
          </p:nvSpPr>
          <p:spPr bwMode="auto">
            <a:xfrm>
              <a:off x="1844" y="1902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3" name="Rectangle 165"/>
            <p:cNvSpPr>
              <a:spLocks noChangeArrowheads="1"/>
            </p:cNvSpPr>
            <p:nvPr/>
          </p:nvSpPr>
          <p:spPr bwMode="auto">
            <a:xfrm>
              <a:off x="2160" y="1902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4" name="Rectangle 166"/>
            <p:cNvSpPr>
              <a:spLocks noChangeArrowheads="1"/>
            </p:cNvSpPr>
            <p:nvPr/>
          </p:nvSpPr>
          <p:spPr bwMode="auto">
            <a:xfrm>
              <a:off x="2160" y="1902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5" name="Rectangle 167"/>
            <p:cNvSpPr>
              <a:spLocks noChangeArrowheads="1"/>
            </p:cNvSpPr>
            <p:nvPr/>
          </p:nvSpPr>
          <p:spPr bwMode="auto">
            <a:xfrm>
              <a:off x="2590" y="1902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6" name="Rectangle 168"/>
            <p:cNvSpPr>
              <a:spLocks noChangeArrowheads="1"/>
            </p:cNvSpPr>
            <p:nvPr/>
          </p:nvSpPr>
          <p:spPr bwMode="auto">
            <a:xfrm>
              <a:off x="2590" y="1902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7" name="Rectangle 169"/>
            <p:cNvSpPr>
              <a:spLocks noChangeArrowheads="1"/>
            </p:cNvSpPr>
            <p:nvPr/>
          </p:nvSpPr>
          <p:spPr bwMode="auto">
            <a:xfrm>
              <a:off x="2985" y="1902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8" name="Rectangle 170"/>
            <p:cNvSpPr>
              <a:spLocks noChangeArrowheads="1"/>
            </p:cNvSpPr>
            <p:nvPr/>
          </p:nvSpPr>
          <p:spPr bwMode="auto">
            <a:xfrm>
              <a:off x="2985" y="1902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79" name="Rectangle 171"/>
            <p:cNvSpPr>
              <a:spLocks noChangeArrowheads="1"/>
            </p:cNvSpPr>
            <p:nvPr/>
          </p:nvSpPr>
          <p:spPr bwMode="auto">
            <a:xfrm>
              <a:off x="3565" y="1902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80" name="Rectangle 172"/>
            <p:cNvSpPr>
              <a:spLocks noChangeArrowheads="1"/>
            </p:cNvSpPr>
            <p:nvPr/>
          </p:nvSpPr>
          <p:spPr bwMode="auto">
            <a:xfrm>
              <a:off x="3565" y="1902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81" name="Rectangle 173"/>
            <p:cNvSpPr>
              <a:spLocks noChangeArrowheads="1"/>
            </p:cNvSpPr>
            <p:nvPr/>
          </p:nvSpPr>
          <p:spPr bwMode="auto">
            <a:xfrm>
              <a:off x="132" y="1929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782" name="Rectangle 174"/>
            <p:cNvSpPr>
              <a:spLocks noChangeArrowheads="1"/>
            </p:cNvSpPr>
            <p:nvPr/>
          </p:nvSpPr>
          <p:spPr bwMode="auto">
            <a:xfrm>
              <a:off x="527" y="1929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783" name="Rectangle 175"/>
            <p:cNvSpPr>
              <a:spLocks noChangeArrowheads="1"/>
            </p:cNvSpPr>
            <p:nvPr/>
          </p:nvSpPr>
          <p:spPr bwMode="auto">
            <a:xfrm>
              <a:off x="1133" y="1929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784" name="Rectangle 176"/>
            <p:cNvSpPr>
              <a:spLocks noChangeArrowheads="1"/>
            </p:cNvSpPr>
            <p:nvPr/>
          </p:nvSpPr>
          <p:spPr bwMode="auto">
            <a:xfrm>
              <a:off x="1870" y="1929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785" name="Rectangle 177"/>
            <p:cNvSpPr>
              <a:spLocks noChangeArrowheads="1"/>
            </p:cNvSpPr>
            <p:nvPr/>
          </p:nvSpPr>
          <p:spPr bwMode="auto">
            <a:xfrm>
              <a:off x="2213" y="192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786" name="Rectangle 178"/>
            <p:cNvSpPr>
              <a:spLocks noChangeArrowheads="1"/>
            </p:cNvSpPr>
            <p:nvPr/>
          </p:nvSpPr>
          <p:spPr bwMode="auto">
            <a:xfrm>
              <a:off x="2643" y="1929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787" name="Rectangle 179"/>
            <p:cNvSpPr>
              <a:spLocks noChangeArrowheads="1"/>
            </p:cNvSpPr>
            <p:nvPr/>
          </p:nvSpPr>
          <p:spPr bwMode="auto">
            <a:xfrm>
              <a:off x="3038" y="1929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788" name="Rectangle 180"/>
            <p:cNvSpPr>
              <a:spLocks noChangeArrowheads="1"/>
            </p:cNvSpPr>
            <p:nvPr/>
          </p:nvSpPr>
          <p:spPr bwMode="auto">
            <a:xfrm>
              <a:off x="3652" y="1929"/>
              <a:ext cx="475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789" name="Rectangle 181"/>
            <p:cNvSpPr>
              <a:spLocks noChangeArrowheads="1"/>
            </p:cNvSpPr>
            <p:nvPr/>
          </p:nvSpPr>
          <p:spPr bwMode="auto">
            <a:xfrm>
              <a:off x="88" y="203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0" name="Rectangle 182"/>
            <p:cNvSpPr>
              <a:spLocks noChangeArrowheads="1"/>
            </p:cNvSpPr>
            <p:nvPr/>
          </p:nvSpPr>
          <p:spPr bwMode="auto">
            <a:xfrm>
              <a:off x="88" y="203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1" name="Rectangle 183"/>
            <p:cNvSpPr>
              <a:spLocks noChangeArrowheads="1"/>
            </p:cNvSpPr>
            <p:nvPr/>
          </p:nvSpPr>
          <p:spPr bwMode="auto">
            <a:xfrm>
              <a:off x="474" y="203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2" name="Rectangle 184"/>
            <p:cNvSpPr>
              <a:spLocks noChangeArrowheads="1"/>
            </p:cNvSpPr>
            <p:nvPr/>
          </p:nvSpPr>
          <p:spPr bwMode="auto">
            <a:xfrm>
              <a:off x="474" y="203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3" name="Rectangle 185"/>
            <p:cNvSpPr>
              <a:spLocks noChangeArrowheads="1"/>
            </p:cNvSpPr>
            <p:nvPr/>
          </p:nvSpPr>
          <p:spPr bwMode="auto">
            <a:xfrm>
              <a:off x="1080" y="203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4" name="Rectangle 186"/>
            <p:cNvSpPr>
              <a:spLocks noChangeArrowheads="1"/>
            </p:cNvSpPr>
            <p:nvPr/>
          </p:nvSpPr>
          <p:spPr bwMode="auto">
            <a:xfrm>
              <a:off x="1080" y="203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5" name="Rectangle 187"/>
            <p:cNvSpPr>
              <a:spLocks noChangeArrowheads="1"/>
            </p:cNvSpPr>
            <p:nvPr/>
          </p:nvSpPr>
          <p:spPr bwMode="auto">
            <a:xfrm>
              <a:off x="1844" y="203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6" name="Rectangle 188"/>
            <p:cNvSpPr>
              <a:spLocks noChangeArrowheads="1"/>
            </p:cNvSpPr>
            <p:nvPr/>
          </p:nvSpPr>
          <p:spPr bwMode="auto">
            <a:xfrm>
              <a:off x="1844" y="203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7" name="Rectangle 189"/>
            <p:cNvSpPr>
              <a:spLocks noChangeArrowheads="1"/>
            </p:cNvSpPr>
            <p:nvPr/>
          </p:nvSpPr>
          <p:spPr bwMode="auto">
            <a:xfrm>
              <a:off x="2160" y="203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8" name="Rectangle 190"/>
            <p:cNvSpPr>
              <a:spLocks noChangeArrowheads="1"/>
            </p:cNvSpPr>
            <p:nvPr/>
          </p:nvSpPr>
          <p:spPr bwMode="auto">
            <a:xfrm>
              <a:off x="2160" y="203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799" name="Rectangle 191"/>
            <p:cNvSpPr>
              <a:spLocks noChangeArrowheads="1"/>
            </p:cNvSpPr>
            <p:nvPr/>
          </p:nvSpPr>
          <p:spPr bwMode="auto">
            <a:xfrm>
              <a:off x="2590" y="203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0" name="Rectangle 192"/>
            <p:cNvSpPr>
              <a:spLocks noChangeArrowheads="1"/>
            </p:cNvSpPr>
            <p:nvPr/>
          </p:nvSpPr>
          <p:spPr bwMode="auto">
            <a:xfrm>
              <a:off x="2590" y="203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1" name="Rectangle 193"/>
            <p:cNvSpPr>
              <a:spLocks noChangeArrowheads="1"/>
            </p:cNvSpPr>
            <p:nvPr/>
          </p:nvSpPr>
          <p:spPr bwMode="auto">
            <a:xfrm>
              <a:off x="2985" y="203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2" name="Rectangle 194"/>
            <p:cNvSpPr>
              <a:spLocks noChangeArrowheads="1"/>
            </p:cNvSpPr>
            <p:nvPr/>
          </p:nvSpPr>
          <p:spPr bwMode="auto">
            <a:xfrm>
              <a:off x="2985" y="203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3" name="Rectangle 195"/>
            <p:cNvSpPr>
              <a:spLocks noChangeArrowheads="1"/>
            </p:cNvSpPr>
            <p:nvPr/>
          </p:nvSpPr>
          <p:spPr bwMode="auto">
            <a:xfrm>
              <a:off x="3565" y="203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4" name="Rectangle 196"/>
            <p:cNvSpPr>
              <a:spLocks noChangeArrowheads="1"/>
            </p:cNvSpPr>
            <p:nvPr/>
          </p:nvSpPr>
          <p:spPr bwMode="auto">
            <a:xfrm>
              <a:off x="3565" y="203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05" name="Rectangle 197"/>
            <p:cNvSpPr>
              <a:spLocks noChangeArrowheads="1"/>
            </p:cNvSpPr>
            <p:nvPr/>
          </p:nvSpPr>
          <p:spPr bwMode="auto">
            <a:xfrm>
              <a:off x="132" y="2061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06" name="Rectangle 198"/>
            <p:cNvSpPr>
              <a:spLocks noChangeArrowheads="1"/>
            </p:cNvSpPr>
            <p:nvPr/>
          </p:nvSpPr>
          <p:spPr bwMode="auto">
            <a:xfrm>
              <a:off x="527" y="2061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07" name="Rectangle 199"/>
            <p:cNvSpPr>
              <a:spLocks noChangeArrowheads="1"/>
            </p:cNvSpPr>
            <p:nvPr/>
          </p:nvSpPr>
          <p:spPr bwMode="auto">
            <a:xfrm>
              <a:off x="1133" y="2061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08" name="Rectangle 200"/>
            <p:cNvSpPr>
              <a:spLocks noChangeArrowheads="1"/>
            </p:cNvSpPr>
            <p:nvPr/>
          </p:nvSpPr>
          <p:spPr bwMode="auto">
            <a:xfrm>
              <a:off x="1870" y="2061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09" name="Rectangle 201"/>
            <p:cNvSpPr>
              <a:spLocks noChangeArrowheads="1"/>
            </p:cNvSpPr>
            <p:nvPr/>
          </p:nvSpPr>
          <p:spPr bwMode="auto">
            <a:xfrm>
              <a:off x="2213" y="206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10" name="Rectangle 202"/>
            <p:cNvSpPr>
              <a:spLocks noChangeArrowheads="1"/>
            </p:cNvSpPr>
            <p:nvPr/>
          </p:nvSpPr>
          <p:spPr bwMode="auto">
            <a:xfrm>
              <a:off x="2643" y="2061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811" name="Rectangle 203"/>
            <p:cNvSpPr>
              <a:spLocks noChangeArrowheads="1"/>
            </p:cNvSpPr>
            <p:nvPr/>
          </p:nvSpPr>
          <p:spPr bwMode="auto">
            <a:xfrm>
              <a:off x="3038" y="2061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812" name="Rectangle 204"/>
            <p:cNvSpPr>
              <a:spLocks noChangeArrowheads="1"/>
            </p:cNvSpPr>
            <p:nvPr/>
          </p:nvSpPr>
          <p:spPr bwMode="auto">
            <a:xfrm>
              <a:off x="3637" y="2061"/>
              <a:ext cx="190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813" name="Rectangle 205"/>
            <p:cNvSpPr>
              <a:spLocks noChangeArrowheads="1"/>
            </p:cNvSpPr>
            <p:nvPr/>
          </p:nvSpPr>
          <p:spPr bwMode="auto">
            <a:xfrm>
              <a:off x="88" y="2166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4" name="Rectangle 206"/>
            <p:cNvSpPr>
              <a:spLocks noChangeArrowheads="1"/>
            </p:cNvSpPr>
            <p:nvPr/>
          </p:nvSpPr>
          <p:spPr bwMode="auto">
            <a:xfrm>
              <a:off x="88" y="2166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3" name="Group 408"/>
          <p:cNvGrpSpPr>
            <a:grpSpLocks/>
          </p:cNvGrpSpPr>
          <p:nvPr/>
        </p:nvGrpSpPr>
        <p:grpSpPr bwMode="auto">
          <a:xfrm>
            <a:off x="139700" y="1612900"/>
            <a:ext cx="8335963" cy="2703513"/>
            <a:chOff x="88" y="1016"/>
            <a:chExt cx="5251" cy="1703"/>
          </a:xfrm>
        </p:grpSpPr>
        <p:sp>
          <p:nvSpPr>
            <p:cNvPr id="68816" name="Rectangle 208"/>
            <p:cNvSpPr>
              <a:spLocks noChangeArrowheads="1"/>
            </p:cNvSpPr>
            <p:nvPr/>
          </p:nvSpPr>
          <p:spPr bwMode="auto">
            <a:xfrm>
              <a:off x="474" y="2166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7" name="Rectangle 209"/>
            <p:cNvSpPr>
              <a:spLocks noChangeArrowheads="1"/>
            </p:cNvSpPr>
            <p:nvPr/>
          </p:nvSpPr>
          <p:spPr bwMode="auto">
            <a:xfrm>
              <a:off x="474" y="2166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8" name="Rectangle 210"/>
            <p:cNvSpPr>
              <a:spLocks noChangeArrowheads="1"/>
            </p:cNvSpPr>
            <p:nvPr/>
          </p:nvSpPr>
          <p:spPr bwMode="auto">
            <a:xfrm>
              <a:off x="1080" y="2166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19" name="Rectangle 211"/>
            <p:cNvSpPr>
              <a:spLocks noChangeArrowheads="1"/>
            </p:cNvSpPr>
            <p:nvPr/>
          </p:nvSpPr>
          <p:spPr bwMode="auto">
            <a:xfrm>
              <a:off x="1080" y="2166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0" name="Rectangle 212"/>
            <p:cNvSpPr>
              <a:spLocks noChangeArrowheads="1"/>
            </p:cNvSpPr>
            <p:nvPr/>
          </p:nvSpPr>
          <p:spPr bwMode="auto">
            <a:xfrm>
              <a:off x="1844" y="2166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1" name="Rectangle 213"/>
            <p:cNvSpPr>
              <a:spLocks noChangeArrowheads="1"/>
            </p:cNvSpPr>
            <p:nvPr/>
          </p:nvSpPr>
          <p:spPr bwMode="auto">
            <a:xfrm>
              <a:off x="1844" y="2166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2" name="Rectangle 214"/>
            <p:cNvSpPr>
              <a:spLocks noChangeArrowheads="1"/>
            </p:cNvSpPr>
            <p:nvPr/>
          </p:nvSpPr>
          <p:spPr bwMode="auto">
            <a:xfrm>
              <a:off x="2160" y="2166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3" name="Rectangle 215"/>
            <p:cNvSpPr>
              <a:spLocks noChangeArrowheads="1"/>
            </p:cNvSpPr>
            <p:nvPr/>
          </p:nvSpPr>
          <p:spPr bwMode="auto">
            <a:xfrm>
              <a:off x="2160" y="2166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4" name="Rectangle 216"/>
            <p:cNvSpPr>
              <a:spLocks noChangeArrowheads="1"/>
            </p:cNvSpPr>
            <p:nvPr/>
          </p:nvSpPr>
          <p:spPr bwMode="auto">
            <a:xfrm>
              <a:off x="2590" y="2166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5" name="Rectangle 217"/>
            <p:cNvSpPr>
              <a:spLocks noChangeArrowheads="1"/>
            </p:cNvSpPr>
            <p:nvPr/>
          </p:nvSpPr>
          <p:spPr bwMode="auto">
            <a:xfrm>
              <a:off x="2590" y="2166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6" name="Rectangle 218"/>
            <p:cNvSpPr>
              <a:spLocks noChangeArrowheads="1"/>
            </p:cNvSpPr>
            <p:nvPr/>
          </p:nvSpPr>
          <p:spPr bwMode="auto">
            <a:xfrm>
              <a:off x="2985" y="2166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7" name="Rectangle 219"/>
            <p:cNvSpPr>
              <a:spLocks noChangeArrowheads="1"/>
            </p:cNvSpPr>
            <p:nvPr/>
          </p:nvSpPr>
          <p:spPr bwMode="auto">
            <a:xfrm>
              <a:off x="2985" y="2166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8" name="Rectangle 220"/>
            <p:cNvSpPr>
              <a:spLocks noChangeArrowheads="1"/>
            </p:cNvSpPr>
            <p:nvPr/>
          </p:nvSpPr>
          <p:spPr bwMode="auto">
            <a:xfrm>
              <a:off x="3565" y="2166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29" name="Rectangle 221"/>
            <p:cNvSpPr>
              <a:spLocks noChangeArrowheads="1"/>
            </p:cNvSpPr>
            <p:nvPr/>
          </p:nvSpPr>
          <p:spPr bwMode="auto">
            <a:xfrm>
              <a:off x="3565" y="2166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30" name="Rectangle 222"/>
            <p:cNvSpPr>
              <a:spLocks noChangeArrowheads="1"/>
            </p:cNvSpPr>
            <p:nvPr/>
          </p:nvSpPr>
          <p:spPr bwMode="auto">
            <a:xfrm>
              <a:off x="132" y="219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31" name="Rectangle 223"/>
            <p:cNvSpPr>
              <a:spLocks noChangeArrowheads="1"/>
            </p:cNvSpPr>
            <p:nvPr/>
          </p:nvSpPr>
          <p:spPr bwMode="auto">
            <a:xfrm>
              <a:off x="527" y="2192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32" name="Rectangle 224"/>
            <p:cNvSpPr>
              <a:spLocks noChangeArrowheads="1"/>
            </p:cNvSpPr>
            <p:nvPr/>
          </p:nvSpPr>
          <p:spPr bwMode="auto">
            <a:xfrm>
              <a:off x="1133" y="2192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33" name="Rectangle 225"/>
            <p:cNvSpPr>
              <a:spLocks noChangeArrowheads="1"/>
            </p:cNvSpPr>
            <p:nvPr/>
          </p:nvSpPr>
          <p:spPr bwMode="auto">
            <a:xfrm>
              <a:off x="1870" y="2192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34" name="Rectangle 226"/>
            <p:cNvSpPr>
              <a:spLocks noChangeArrowheads="1"/>
            </p:cNvSpPr>
            <p:nvPr/>
          </p:nvSpPr>
          <p:spPr bwMode="auto">
            <a:xfrm>
              <a:off x="2213" y="219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35" name="Rectangle 227"/>
            <p:cNvSpPr>
              <a:spLocks noChangeArrowheads="1"/>
            </p:cNvSpPr>
            <p:nvPr/>
          </p:nvSpPr>
          <p:spPr bwMode="auto">
            <a:xfrm>
              <a:off x="2643" y="219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8836" name="Rectangle 228"/>
            <p:cNvSpPr>
              <a:spLocks noChangeArrowheads="1"/>
            </p:cNvSpPr>
            <p:nvPr/>
          </p:nvSpPr>
          <p:spPr bwMode="auto">
            <a:xfrm>
              <a:off x="3038" y="2192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 dirty="0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 dirty="0"/>
            </a:p>
          </p:txBody>
        </p:sp>
        <p:sp>
          <p:nvSpPr>
            <p:cNvPr id="68837" name="Rectangle 229"/>
            <p:cNvSpPr>
              <a:spLocks noChangeArrowheads="1"/>
            </p:cNvSpPr>
            <p:nvPr/>
          </p:nvSpPr>
          <p:spPr bwMode="auto">
            <a:xfrm>
              <a:off x="3641" y="2192"/>
              <a:ext cx="367" cy="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838" name="Rectangle 230"/>
            <p:cNvSpPr>
              <a:spLocks noChangeArrowheads="1"/>
            </p:cNvSpPr>
            <p:nvPr/>
          </p:nvSpPr>
          <p:spPr bwMode="auto">
            <a:xfrm>
              <a:off x="88" y="2298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39" name="Rectangle 231"/>
            <p:cNvSpPr>
              <a:spLocks noChangeArrowheads="1"/>
            </p:cNvSpPr>
            <p:nvPr/>
          </p:nvSpPr>
          <p:spPr bwMode="auto">
            <a:xfrm>
              <a:off x="88" y="2298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0" name="Rectangle 232"/>
            <p:cNvSpPr>
              <a:spLocks noChangeArrowheads="1"/>
            </p:cNvSpPr>
            <p:nvPr/>
          </p:nvSpPr>
          <p:spPr bwMode="auto">
            <a:xfrm>
              <a:off x="474" y="2298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1" name="Rectangle 233"/>
            <p:cNvSpPr>
              <a:spLocks noChangeArrowheads="1"/>
            </p:cNvSpPr>
            <p:nvPr/>
          </p:nvSpPr>
          <p:spPr bwMode="auto">
            <a:xfrm>
              <a:off x="474" y="2298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2" name="Rectangle 234"/>
            <p:cNvSpPr>
              <a:spLocks noChangeArrowheads="1"/>
            </p:cNvSpPr>
            <p:nvPr/>
          </p:nvSpPr>
          <p:spPr bwMode="auto">
            <a:xfrm>
              <a:off x="1080" y="2298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3" name="Rectangle 235"/>
            <p:cNvSpPr>
              <a:spLocks noChangeArrowheads="1"/>
            </p:cNvSpPr>
            <p:nvPr/>
          </p:nvSpPr>
          <p:spPr bwMode="auto">
            <a:xfrm>
              <a:off x="1080" y="2298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4" name="Rectangle 236"/>
            <p:cNvSpPr>
              <a:spLocks noChangeArrowheads="1"/>
            </p:cNvSpPr>
            <p:nvPr/>
          </p:nvSpPr>
          <p:spPr bwMode="auto">
            <a:xfrm>
              <a:off x="1844" y="2298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5" name="Rectangle 237"/>
            <p:cNvSpPr>
              <a:spLocks noChangeArrowheads="1"/>
            </p:cNvSpPr>
            <p:nvPr/>
          </p:nvSpPr>
          <p:spPr bwMode="auto">
            <a:xfrm>
              <a:off x="1844" y="2298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6" name="Rectangle 238"/>
            <p:cNvSpPr>
              <a:spLocks noChangeArrowheads="1"/>
            </p:cNvSpPr>
            <p:nvPr/>
          </p:nvSpPr>
          <p:spPr bwMode="auto">
            <a:xfrm>
              <a:off x="2160" y="2298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7" name="Rectangle 239"/>
            <p:cNvSpPr>
              <a:spLocks noChangeArrowheads="1"/>
            </p:cNvSpPr>
            <p:nvPr/>
          </p:nvSpPr>
          <p:spPr bwMode="auto">
            <a:xfrm>
              <a:off x="2160" y="2298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8" name="Rectangle 240"/>
            <p:cNvSpPr>
              <a:spLocks noChangeArrowheads="1"/>
            </p:cNvSpPr>
            <p:nvPr/>
          </p:nvSpPr>
          <p:spPr bwMode="auto">
            <a:xfrm>
              <a:off x="2590" y="2298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49" name="Rectangle 241"/>
            <p:cNvSpPr>
              <a:spLocks noChangeArrowheads="1"/>
            </p:cNvSpPr>
            <p:nvPr/>
          </p:nvSpPr>
          <p:spPr bwMode="auto">
            <a:xfrm>
              <a:off x="2590" y="2298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0" name="Rectangle 242"/>
            <p:cNvSpPr>
              <a:spLocks noChangeArrowheads="1"/>
            </p:cNvSpPr>
            <p:nvPr/>
          </p:nvSpPr>
          <p:spPr bwMode="auto">
            <a:xfrm>
              <a:off x="2985" y="2298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1" name="Rectangle 243"/>
            <p:cNvSpPr>
              <a:spLocks noChangeArrowheads="1"/>
            </p:cNvSpPr>
            <p:nvPr/>
          </p:nvSpPr>
          <p:spPr bwMode="auto">
            <a:xfrm>
              <a:off x="2985" y="2298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2" name="Rectangle 244"/>
            <p:cNvSpPr>
              <a:spLocks noChangeArrowheads="1"/>
            </p:cNvSpPr>
            <p:nvPr/>
          </p:nvSpPr>
          <p:spPr bwMode="auto">
            <a:xfrm>
              <a:off x="3565" y="2298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3" name="Rectangle 245"/>
            <p:cNvSpPr>
              <a:spLocks noChangeArrowheads="1"/>
            </p:cNvSpPr>
            <p:nvPr/>
          </p:nvSpPr>
          <p:spPr bwMode="auto">
            <a:xfrm>
              <a:off x="3565" y="2298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54" name="Rectangle 246"/>
            <p:cNvSpPr>
              <a:spLocks noChangeArrowheads="1"/>
            </p:cNvSpPr>
            <p:nvPr/>
          </p:nvSpPr>
          <p:spPr bwMode="auto">
            <a:xfrm>
              <a:off x="132" y="232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8855" name="Rectangle 247"/>
            <p:cNvSpPr>
              <a:spLocks noChangeArrowheads="1"/>
            </p:cNvSpPr>
            <p:nvPr/>
          </p:nvSpPr>
          <p:spPr bwMode="auto">
            <a:xfrm>
              <a:off x="527" y="2324"/>
              <a:ext cx="50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Larry Mueller</a:t>
              </a:r>
              <a:endParaRPr lang="en-US"/>
            </a:p>
          </p:txBody>
        </p:sp>
        <p:sp>
          <p:nvSpPr>
            <p:cNvPr id="68856" name="Rectangle 248"/>
            <p:cNvSpPr>
              <a:spLocks noChangeArrowheads="1"/>
            </p:cNvSpPr>
            <p:nvPr/>
          </p:nvSpPr>
          <p:spPr bwMode="auto">
            <a:xfrm>
              <a:off x="1133" y="2324"/>
              <a:ext cx="73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123 S. State Street</a:t>
              </a:r>
              <a:endParaRPr lang="en-US"/>
            </a:p>
          </p:txBody>
        </p:sp>
        <p:sp>
          <p:nvSpPr>
            <p:cNvPr id="68857" name="Rectangle 249"/>
            <p:cNvSpPr>
              <a:spLocks noChangeArrowheads="1"/>
            </p:cNvSpPr>
            <p:nvPr/>
          </p:nvSpPr>
          <p:spPr bwMode="auto">
            <a:xfrm>
              <a:off x="1870" y="2324"/>
              <a:ext cx="17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</a:t>
              </a:r>
              <a:endParaRPr lang="en-US"/>
            </a:p>
          </p:txBody>
        </p:sp>
        <p:sp>
          <p:nvSpPr>
            <p:cNvPr id="68858" name="Rectangle 250"/>
            <p:cNvSpPr>
              <a:spLocks noChangeArrowheads="1"/>
            </p:cNvSpPr>
            <p:nvPr/>
          </p:nvSpPr>
          <p:spPr bwMode="auto">
            <a:xfrm>
              <a:off x="2213" y="232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555-1235</a:t>
              </a:r>
              <a:endParaRPr lang="en-US"/>
            </a:p>
          </p:txBody>
        </p:sp>
        <p:sp>
          <p:nvSpPr>
            <p:cNvPr id="68859" name="Rectangle 251"/>
            <p:cNvSpPr>
              <a:spLocks noChangeArrowheads="1"/>
            </p:cNvSpPr>
            <p:nvPr/>
          </p:nvSpPr>
          <p:spPr bwMode="auto">
            <a:xfrm>
              <a:off x="2643" y="232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8860" name="Rectangle 252"/>
            <p:cNvSpPr>
              <a:spLocks noChangeArrowheads="1"/>
            </p:cNvSpPr>
            <p:nvPr/>
          </p:nvSpPr>
          <p:spPr bwMode="auto">
            <a:xfrm>
              <a:off x="3038" y="2324"/>
              <a:ext cx="52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Strategic MIS</a:t>
              </a:r>
              <a:endParaRPr lang="en-US"/>
            </a:p>
          </p:txBody>
        </p:sp>
        <p:sp>
          <p:nvSpPr>
            <p:cNvPr id="68861" name="Rectangle 253"/>
            <p:cNvSpPr>
              <a:spLocks noChangeArrowheads="1"/>
            </p:cNvSpPr>
            <p:nvPr/>
          </p:nvSpPr>
          <p:spPr bwMode="auto">
            <a:xfrm>
              <a:off x="3618" y="2324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8862" name="Rectangle 254"/>
            <p:cNvSpPr>
              <a:spLocks noChangeArrowheads="1"/>
            </p:cNvSpPr>
            <p:nvPr/>
          </p:nvSpPr>
          <p:spPr bwMode="auto">
            <a:xfrm>
              <a:off x="88" y="242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3" name="Rectangle 255"/>
            <p:cNvSpPr>
              <a:spLocks noChangeArrowheads="1"/>
            </p:cNvSpPr>
            <p:nvPr/>
          </p:nvSpPr>
          <p:spPr bwMode="auto">
            <a:xfrm>
              <a:off x="88" y="242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4" name="Rectangle 256"/>
            <p:cNvSpPr>
              <a:spLocks noChangeArrowheads="1"/>
            </p:cNvSpPr>
            <p:nvPr/>
          </p:nvSpPr>
          <p:spPr bwMode="auto">
            <a:xfrm>
              <a:off x="474" y="242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5" name="Rectangle 257"/>
            <p:cNvSpPr>
              <a:spLocks noChangeArrowheads="1"/>
            </p:cNvSpPr>
            <p:nvPr/>
          </p:nvSpPr>
          <p:spPr bwMode="auto">
            <a:xfrm>
              <a:off x="474" y="242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6" name="Rectangle 258"/>
            <p:cNvSpPr>
              <a:spLocks noChangeArrowheads="1"/>
            </p:cNvSpPr>
            <p:nvPr/>
          </p:nvSpPr>
          <p:spPr bwMode="auto">
            <a:xfrm>
              <a:off x="1080" y="242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7" name="Rectangle 259"/>
            <p:cNvSpPr>
              <a:spLocks noChangeArrowheads="1"/>
            </p:cNvSpPr>
            <p:nvPr/>
          </p:nvSpPr>
          <p:spPr bwMode="auto">
            <a:xfrm>
              <a:off x="1080" y="242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8" name="Rectangle 260"/>
            <p:cNvSpPr>
              <a:spLocks noChangeArrowheads="1"/>
            </p:cNvSpPr>
            <p:nvPr/>
          </p:nvSpPr>
          <p:spPr bwMode="auto">
            <a:xfrm>
              <a:off x="1844" y="242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69" name="Rectangle 261"/>
            <p:cNvSpPr>
              <a:spLocks noChangeArrowheads="1"/>
            </p:cNvSpPr>
            <p:nvPr/>
          </p:nvSpPr>
          <p:spPr bwMode="auto">
            <a:xfrm>
              <a:off x="1844" y="242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0" name="Rectangle 262"/>
            <p:cNvSpPr>
              <a:spLocks noChangeArrowheads="1"/>
            </p:cNvSpPr>
            <p:nvPr/>
          </p:nvSpPr>
          <p:spPr bwMode="auto">
            <a:xfrm>
              <a:off x="2160" y="242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1" name="Rectangle 263"/>
            <p:cNvSpPr>
              <a:spLocks noChangeArrowheads="1"/>
            </p:cNvSpPr>
            <p:nvPr/>
          </p:nvSpPr>
          <p:spPr bwMode="auto">
            <a:xfrm>
              <a:off x="2160" y="242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2" name="Rectangle 264"/>
            <p:cNvSpPr>
              <a:spLocks noChangeArrowheads="1"/>
            </p:cNvSpPr>
            <p:nvPr/>
          </p:nvSpPr>
          <p:spPr bwMode="auto">
            <a:xfrm>
              <a:off x="2590" y="242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3" name="Rectangle 265"/>
            <p:cNvSpPr>
              <a:spLocks noChangeArrowheads="1"/>
            </p:cNvSpPr>
            <p:nvPr/>
          </p:nvSpPr>
          <p:spPr bwMode="auto">
            <a:xfrm>
              <a:off x="2590" y="242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4" name="Rectangle 266"/>
            <p:cNvSpPr>
              <a:spLocks noChangeArrowheads="1"/>
            </p:cNvSpPr>
            <p:nvPr/>
          </p:nvSpPr>
          <p:spPr bwMode="auto">
            <a:xfrm>
              <a:off x="2985" y="242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5" name="Rectangle 267"/>
            <p:cNvSpPr>
              <a:spLocks noChangeArrowheads="1"/>
            </p:cNvSpPr>
            <p:nvPr/>
          </p:nvSpPr>
          <p:spPr bwMode="auto">
            <a:xfrm>
              <a:off x="2985" y="242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6" name="Rectangle 268"/>
            <p:cNvSpPr>
              <a:spLocks noChangeArrowheads="1"/>
            </p:cNvSpPr>
            <p:nvPr/>
          </p:nvSpPr>
          <p:spPr bwMode="auto">
            <a:xfrm>
              <a:off x="3565" y="242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7" name="Rectangle 269"/>
            <p:cNvSpPr>
              <a:spLocks noChangeArrowheads="1"/>
            </p:cNvSpPr>
            <p:nvPr/>
          </p:nvSpPr>
          <p:spPr bwMode="auto">
            <a:xfrm>
              <a:off x="3565" y="242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78" name="Rectangle 270"/>
            <p:cNvSpPr>
              <a:spLocks noChangeArrowheads="1"/>
            </p:cNvSpPr>
            <p:nvPr/>
          </p:nvSpPr>
          <p:spPr bwMode="auto">
            <a:xfrm>
              <a:off x="132" y="2456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8879" name="Rectangle 271"/>
            <p:cNvSpPr>
              <a:spLocks noChangeArrowheads="1"/>
            </p:cNvSpPr>
            <p:nvPr/>
          </p:nvSpPr>
          <p:spPr bwMode="auto">
            <a:xfrm>
              <a:off x="527" y="2456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8880" name="Rectangle 272"/>
            <p:cNvSpPr>
              <a:spLocks noChangeArrowheads="1"/>
            </p:cNvSpPr>
            <p:nvPr/>
          </p:nvSpPr>
          <p:spPr bwMode="auto">
            <a:xfrm>
              <a:off x="1133" y="2456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8881" name="Rectangle 273"/>
            <p:cNvSpPr>
              <a:spLocks noChangeArrowheads="1"/>
            </p:cNvSpPr>
            <p:nvPr/>
          </p:nvSpPr>
          <p:spPr bwMode="auto">
            <a:xfrm>
              <a:off x="1870" y="2456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8882" name="Rectangle 274"/>
            <p:cNvSpPr>
              <a:spLocks noChangeArrowheads="1"/>
            </p:cNvSpPr>
            <p:nvPr/>
          </p:nvSpPr>
          <p:spPr bwMode="auto">
            <a:xfrm>
              <a:off x="2213" y="245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8883" name="Rectangle 275"/>
            <p:cNvSpPr>
              <a:spLocks noChangeArrowheads="1"/>
            </p:cNvSpPr>
            <p:nvPr/>
          </p:nvSpPr>
          <p:spPr bwMode="auto">
            <a:xfrm>
              <a:off x="2643" y="2456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8884" name="Rectangle 276"/>
            <p:cNvSpPr>
              <a:spLocks noChangeArrowheads="1"/>
            </p:cNvSpPr>
            <p:nvPr/>
          </p:nvSpPr>
          <p:spPr bwMode="auto">
            <a:xfrm>
              <a:off x="3038" y="2456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8885" name="Rectangle 277"/>
            <p:cNvSpPr>
              <a:spLocks noChangeArrowheads="1"/>
            </p:cNvSpPr>
            <p:nvPr/>
          </p:nvSpPr>
          <p:spPr bwMode="auto">
            <a:xfrm>
              <a:off x="3618" y="2456"/>
              <a:ext cx="54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8886" name="Rectangle 278"/>
            <p:cNvSpPr>
              <a:spLocks noChangeArrowheads="1"/>
            </p:cNvSpPr>
            <p:nvPr/>
          </p:nvSpPr>
          <p:spPr bwMode="auto">
            <a:xfrm>
              <a:off x="88" y="2561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7" name="Rectangle 279"/>
            <p:cNvSpPr>
              <a:spLocks noChangeArrowheads="1"/>
            </p:cNvSpPr>
            <p:nvPr/>
          </p:nvSpPr>
          <p:spPr bwMode="auto">
            <a:xfrm>
              <a:off x="88" y="2561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8" name="Rectangle 280"/>
            <p:cNvSpPr>
              <a:spLocks noChangeArrowheads="1"/>
            </p:cNvSpPr>
            <p:nvPr/>
          </p:nvSpPr>
          <p:spPr bwMode="auto">
            <a:xfrm>
              <a:off x="474" y="2561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89" name="Rectangle 281"/>
            <p:cNvSpPr>
              <a:spLocks noChangeArrowheads="1"/>
            </p:cNvSpPr>
            <p:nvPr/>
          </p:nvSpPr>
          <p:spPr bwMode="auto">
            <a:xfrm>
              <a:off x="474" y="2561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0" name="Rectangle 282"/>
            <p:cNvSpPr>
              <a:spLocks noChangeArrowheads="1"/>
            </p:cNvSpPr>
            <p:nvPr/>
          </p:nvSpPr>
          <p:spPr bwMode="auto">
            <a:xfrm>
              <a:off x="1080" y="2561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1" name="Rectangle 283"/>
            <p:cNvSpPr>
              <a:spLocks noChangeArrowheads="1"/>
            </p:cNvSpPr>
            <p:nvPr/>
          </p:nvSpPr>
          <p:spPr bwMode="auto">
            <a:xfrm>
              <a:off x="1080" y="2561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2" name="Rectangle 284"/>
            <p:cNvSpPr>
              <a:spLocks noChangeArrowheads="1"/>
            </p:cNvSpPr>
            <p:nvPr/>
          </p:nvSpPr>
          <p:spPr bwMode="auto">
            <a:xfrm>
              <a:off x="1844" y="2561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3" name="Rectangle 285"/>
            <p:cNvSpPr>
              <a:spLocks noChangeArrowheads="1"/>
            </p:cNvSpPr>
            <p:nvPr/>
          </p:nvSpPr>
          <p:spPr bwMode="auto">
            <a:xfrm>
              <a:off x="1844" y="2561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4" name="Rectangle 286"/>
            <p:cNvSpPr>
              <a:spLocks noChangeArrowheads="1"/>
            </p:cNvSpPr>
            <p:nvPr/>
          </p:nvSpPr>
          <p:spPr bwMode="auto">
            <a:xfrm>
              <a:off x="2160" y="2561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5" name="Rectangle 287"/>
            <p:cNvSpPr>
              <a:spLocks noChangeArrowheads="1"/>
            </p:cNvSpPr>
            <p:nvPr/>
          </p:nvSpPr>
          <p:spPr bwMode="auto">
            <a:xfrm>
              <a:off x="2160" y="2561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6" name="Rectangle 288"/>
            <p:cNvSpPr>
              <a:spLocks noChangeArrowheads="1"/>
            </p:cNvSpPr>
            <p:nvPr/>
          </p:nvSpPr>
          <p:spPr bwMode="auto">
            <a:xfrm>
              <a:off x="2590" y="2561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7" name="Rectangle 289"/>
            <p:cNvSpPr>
              <a:spLocks noChangeArrowheads="1"/>
            </p:cNvSpPr>
            <p:nvPr/>
          </p:nvSpPr>
          <p:spPr bwMode="auto">
            <a:xfrm>
              <a:off x="2590" y="2561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8" name="Rectangle 290"/>
            <p:cNvSpPr>
              <a:spLocks noChangeArrowheads="1"/>
            </p:cNvSpPr>
            <p:nvPr/>
          </p:nvSpPr>
          <p:spPr bwMode="auto">
            <a:xfrm>
              <a:off x="2985" y="2561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899" name="Rectangle 291"/>
            <p:cNvSpPr>
              <a:spLocks noChangeArrowheads="1"/>
            </p:cNvSpPr>
            <p:nvPr/>
          </p:nvSpPr>
          <p:spPr bwMode="auto">
            <a:xfrm>
              <a:off x="2985" y="2561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0" name="Rectangle 292"/>
            <p:cNvSpPr>
              <a:spLocks noChangeArrowheads="1"/>
            </p:cNvSpPr>
            <p:nvPr/>
          </p:nvSpPr>
          <p:spPr bwMode="auto">
            <a:xfrm>
              <a:off x="3565" y="2561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1" name="Rectangle 293"/>
            <p:cNvSpPr>
              <a:spLocks noChangeArrowheads="1"/>
            </p:cNvSpPr>
            <p:nvPr/>
          </p:nvSpPr>
          <p:spPr bwMode="auto">
            <a:xfrm>
              <a:off x="3565" y="2561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02" name="Rectangle 294"/>
            <p:cNvSpPr>
              <a:spLocks noChangeArrowheads="1"/>
            </p:cNvSpPr>
            <p:nvPr/>
          </p:nvSpPr>
          <p:spPr bwMode="auto">
            <a:xfrm>
              <a:off x="132" y="258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8903" name="Rectangle 295"/>
            <p:cNvSpPr>
              <a:spLocks noChangeArrowheads="1"/>
            </p:cNvSpPr>
            <p:nvPr/>
          </p:nvSpPr>
          <p:spPr bwMode="auto">
            <a:xfrm>
              <a:off x="527" y="2587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8904" name="Rectangle 296"/>
            <p:cNvSpPr>
              <a:spLocks noChangeArrowheads="1"/>
            </p:cNvSpPr>
            <p:nvPr/>
          </p:nvSpPr>
          <p:spPr bwMode="auto">
            <a:xfrm>
              <a:off x="1133" y="2587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8905" name="Rectangle 297"/>
            <p:cNvSpPr>
              <a:spLocks noChangeArrowheads="1"/>
            </p:cNvSpPr>
            <p:nvPr/>
          </p:nvSpPr>
          <p:spPr bwMode="auto">
            <a:xfrm>
              <a:off x="1870" y="2587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8906" name="Rectangle 298"/>
            <p:cNvSpPr>
              <a:spLocks noChangeArrowheads="1"/>
            </p:cNvSpPr>
            <p:nvPr/>
          </p:nvSpPr>
          <p:spPr bwMode="auto">
            <a:xfrm>
              <a:off x="2213" y="258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8907" name="Rectangle 299"/>
            <p:cNvSpPr>
              <a:spLocks noChangeArrowheads="1"/>
            </p:cNvSpPr>
            <p:nvPr/>
          </p:nvSpPr>
          <p:spPr bwMode="auto">
            <a:xfrm>
              <a:off x="2643" y="258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8908" name="Rectangle 300"/>
            <p:cNvSpPr>
              <a:spLocks noChangeArrowheads="1"/>
            </p:cNvSpPr>
            <p:nvPr/>
          </p:nvSpPr>
          <p:spPr bwMode="auto">
            <a:xfrm>
              <a:off x="3038" y="2587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8909" name="Rectangle 301"/>
            <p:cNvSpPr>
              <a:spLocks noChangeArrowheads="1"/>
            </p:cNvSpPr>
            <p:nvPr/>
          </p:nvSpPr>
          <p:spPr bwMode="auto">
            <a:xfrm>
              <a:off x="3618" y="2587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8910" name="Rectangle 302"/>
            <p:cNvSpPr>
              <a:spLocks noChangeArrowheads="1"/>
            </p:cNvSpPr>
            <p:nvPr/>
          </p:nvSpPr>
          <p:spPr bwMode="auto">
            <a:xfrm>
              <a:off x="4153" y="1016"/>
              <a:ext cx="457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1" name="Rectangle 303"/>
            <p:cNvSpPr>
              <a:spLocks noChangeArrowheads="1"/>
            </p:cNvSpPr>
            <p:nvPr/>
          </p:nvSpPr>
          <p:spPr bwMode="auto">
            <a:xfrm>
              <a:off x="4153" y="1016"/>
              <a:ext cx="457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2" name="Rectangle 304"/>
            <p:cNvSpPr>
              <a:spLocks noChangeArrowheads="1"/>
            </p:cNvSpPr>
            <p:nvPr/>
          </p:nvSpPr>
          <p:spPr bwMode="auto">
            <a:xfrm>
              <a:off x="4206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913" name="Rectangle 305"/>
            <p:cNvSpPr>
              <a:spLocks noChangeArrowheads="1"/>
            </p:cNvSpPr>
            <p:nvPr/>
          </p:nvSpPr>
          <p:spPr bwMode="auto">
            <a:xfrm>
              <a:off x="4206" y="1130"/>
              <a:ext cx="34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Location</a:t>
              </a:r>
              <a:endParaRPr lang="en-US"/>
            </a:p>
          </p:txBody>
        </p:sp>
        <p:sp>
          <p:nvSpPr>
            <p:cNvPr id="68914" name="Rectangle 306"/>
            <p:cNvSpPr>
              <a:spLocks noChangeArrowheads="1"/>
            </p:cNvSpPr>
            <p:nvPr/>
          </p:nvSpPr>
          <p:spPr bwMode="auto">
            <a:xfrm>
              <a:off x="4153" y="1244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5" name="Rectangle 307"/>
            <p:cNvSpPr>
              <a:spLocks noChangeArrowheads="1"/>
            </p:cNvSpPr>
            <p:nvPr/>
          </p:nvSpPr>
          <p:spPr bwMode="auto">
            <a:xfrm>
              <a:off x="4153" y="1244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6" name="Rectangle 308"/>
            <p:cNvSpPr>
              <a:spLocks noChangeArrowheads="1"/>
            </p:cNvSpPr>
            <p:nvPr/>
          </p:nvSpPr>
          <p:spPr bwMode="auto">
            <a:xfrm>
              <a:off x="4206" y="1270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17" name="Rectangle 309"/>
            <p:cNvSpPr>
              <a:spLocks noChangeArrowheads="1"/>
            </p:cNvSpPr>
            <p:nvPr/>
          </p:nvSpPr>
          <p:spPr bwMode="auto">
            <a:xfrm>
              <a:off x="4153" y="1376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8" name="Rectangle 310"/>
            <p:cNvSpPr>
              <a:spLocks noChangeArrowheads="1"/>
            </p:cNvSpPr>
            <p:nvPr/>
          </p:nvSpPr>
          <p:spPr bwMode="auto">
            <a:xfrm>
              <a:off x="4153" y="1376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19" name="Rectangle 311"/>
            <p:cNvSpPr>
              <a:spLocks noChangeArrowheads="1"/>
            </p:cNvSpPr>
            <p:nvPr/>
          </p:nvSpPr>
          <p:spPr bwMode="auto">
            <a:xfrm>
              <a:off x="4206" y="1402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20" name="Rectangle 312"/>
            <p:cNvSpPr>
              <a:spLocks noChangeArrowheads="1"/>
            </p:cNvSpPr>
            <p:nvPr/>
          </p:nvSpPr>
          <p:spPr bwMode="auto">
            <a:xfrm>
              <a:off x="4153" y="1507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1" name="Rectangle 313"/>
            <p:cNvSpPr>
              <a:spLocks noChangeArrowheads="1"/>
            </p:cNvSpPr>
            <p:nvPr/>
          </p:nvSpPr>
          <p:spPr bwMode="auto">
            <a:xfrm>
              <a:off x="4153" y="1507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2" name="Rectangle 314"/>
            <p:cNvSpPr>
              <a:spLocks noChangeArrowheads="1"/>
            </p:cNvSpPr>
            <p:nvPr/>
          </p:nvSpPr>
          <p:spPr bwMode="auto">
            <a:xfrm>
              <a:off x="4206" y="1534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23" name="Rectangle 315"/>
            <p:cNvSpPr>
              <a:spLocks noChangeArrowheads="1"/>
            </p:cNvSpPr>
            <p:nvPr/>
          </p:nvSpPr>
          <p:spPr bwMode="auto">
            <a:xfrm>
              <a:off x="4153" y="1639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4" name="Rectangle 316"/>
            <p:cNvSpPr>
              <a:spLocks noChangeArrowheads="1"/>
            </p:cNvSpPr>
            <p:nvPr/>
          </p:nvSpPr>
          <p:spPr bwMode="auto">
            <a:xfrm>
              <a:off x="4153" y="1639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5" name="Rectangle 317"/>
            <p:cNvSpPr>
              <a:spLocks noChangeArrowheads="1"/>
            </p:cNvSpPr>
            <p:nvPr/>
          </p:nvSpPr>
          <p:spPr bwMode="auto">
            <a:xfrm>
              <a:off x="4206" y="1665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26" name="Rectangle 318"/>
            <p:cNvSpPr>
              <a:spLocks noChangeArrowheads="1"/>
            </p:cNvSpPr>
            <p:nvPr/>
          </p:nvSpPr>
          <p:spPr bwMode="auto">
            <a:xfrm>
              <a:off x="4153" y="1771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7" name="Rectangle 319"/>
            <p:cNvSpPr>
              <a:spLocks noChangeArrowheads="1"/>
            </p:cNvSpPr>
            <p:nvPr/>
          </p:nvSpPr>
          <p:spPr bwMode="auto">
            <a:xfrm>
              <a:off x="4153" y="1771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28" name="Rectangle 320"/>
            <p:cNvSpPr>
              <a:spLocks noChangeArrowheads="1"/>
            </p:cNvSpPr>
            <p:nvPr/>
          </p:nvSpPr>
          <p:spPr bwMode="auto">
            <a:xfrm>
              <a:off x="4206" y="179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T240E</a:t>
              </a:r>
              <a:endParaRPr lang="en-US"/>
            </a:p>
          </p:txBody>
        </p:sp>
        <p:sp>
          <p:nvSpPr>
            <p:cNvPr id="68929" name="Rectangle 321"/>
            <p:cNvSpPr>
              <a:spLocks noChangeArrowheads="1"/>
            </p:cNvSpPr>
            <p:nvPr/>
          </p:nvSpPr>
          <p:spPr bwMode="auto">
            <a:xfrm>
              <a:off x="4153" y="1902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0" name="Rectangle 322"/>
            <p:cNvSpPr>
              <a:spLocks noChangeArrowheads="1"/>
            </p:cNvSpPr>
            <p:nvPr/>
          </p:nvSpPr>
          <p:spPr bwMode="auto">
            <a:xfrm>
              <a:off x="4153" y="1902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1" name="Rectangle 323"/>
            <p:cNvSpPr>
              <a:spLocks noChangeArrowheads="1"/>
            </p:cNvSpPr>
            <p:nvPr/>
          </p:nvSpPr>
          <p:spPr bwMode="auto">
            <a:xfrm>
              <a:off x="4206" y="1929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32" name="Rectangle 324"/>
            <p:cNvSpPr>
              <a:spLocks noChangeArrowheads="1"/>
            </p:cNvSpPr>
            <p:nvPr/>
          </p:nvSpPr>
          <p:spPr bwMode="auto">
            <a:xfrm>
              <a:off x="4153" y="2034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3" name="Rectangle 325"/>
            <p:cNvSpPr>
              <a:spLocks noChangeArrowheads="1"/>
            </p:cNvSpPr>
            <p:nvPr/>
          </p:nvSpPr>
          <p:spPr bwMode="auto">
            <a:xfrm>
              <a:off x="4153" y="2034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4" name="Rectangle 326"/>
            <p:cNvSpPr>
              <a:spLocks noChangeArrowheads="1"/>
            </p:cNvSpPr>
            <p:nvPr/>
          </p:nvSpPr>
          <p:spPr bwMode="auto">
            <a:xfrm>
              <a:off x="4206" y="2061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35" name="Rectangle 327"/>
            <p:cNvSpPr>
              <a:spLocks noChangeArrowheads="1"/>
            </p:cNvSpPr>
            <p:nvPr/>
          </p:nvSpPr>
          <p:spPr bwMode="auto">
            <a:xfrm>
              <a:off x="4153" y="2166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6" name="Rectangle 328"/>
            <p:cNvSpPr>
              <a:spLocks noChangeArrowheads="1"/>
            </p:cNvSpPr>
            <p:nvPr/>
          </p:nvSpPr>
          <p:spPr bwMode="auto">
            <a:xfrm>
              <a:off x="4153" y="2166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7" name="Rectangle 329"/>
            <p:cNvSpPr>
              <a:spLocks noChangeArrowheads="1"/>
            </p:cNvSpPr>
            <p:nvPr/>
          </p:nvSpPr>
          <p:spPr bwMode="auto">
            <a:xfrm>
              <a:off x="4206" y="2192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38" name="Rectangle 330"/>
            <p:cNvSpPr>
              <a:spLocks noChangeArrowheads="1"/>
            </p:cNvSpPr>
            <p:nvPr/>
          </p:nvSpPr>
          <p:spPr bwMode="auto">
            <a:xfrm>
              <a:off x="4153" y="2298"/>
              <a:ext cx="457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39" name="Rectangle 331"/>
            <p:cNvSpPr>
              <a:spLocks noChangeArrowheads="1"/>
            </p:cNvSpPr>
            <p:nvPr/>
          </p:nvSpPr>
          <p:spPr bwMode="auto">
            <a:xfrm>
              <a:off x="4153" y="2298"/>
              <a:ext cx="457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0" name="Rectangle 332"/>
            <p:cNvSpPr>
              <a:spLocks noChangeArrowheads="1"/>
            </p:cNvSpPr>
            <p:nvPr/>
          </p:nvSpPr>
          <p:spPr bwMode="auto">
            <a:xfrm>
              <a:off x="4206" y="2324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T240D</a:t>
              </a:r>
              <a:endParaRPr lang="en-US"/>
            </a:p>
          </p:txBody>
        </p:sp>
        <p:sp>
          <p:nvSpPr>
            <p:cNvPr id="68941" name="Rectangle 333"/>
            <p:cNvSpPr>
              <a:spLocks noChangeArrowheads="1"/>
            </p:cNvSpPr>
            <p:nvPr/>
          </p:nvSpPr>
          <p:spPr bwMode="auto">
            <a:xfrm>
              <a:off x="4153" y="2429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2" name="Rectangle 334"/>
            <p:cNvSpPr>
              <a:spLocks noChangeArrowheads="1"/>
            </p:cNvSpPr>
            <p:nvPr/>
          </p:nvSpPr>
          <p:spPr bwMode="auto">
            <a:xfrm>
              <a:off x="4153" y="2429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3" name="Rectangle 335"/>
            <p:cNvSpPr>
              <a:spLocks noChangeArrowheads="1"/>
            </p:cNvSpPr>
            <p:nvPr/>
          </p:nvSpPr>
          <p:spPr bwMode="auto">
            <a:xfrm>
              <a:off x="4206" y="2456"/>
              <a:ext cx="27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T240C</a:t>
              </a:r>
              <a:endParaRPr lang="en-US"/>
            </a:p>
          </p:txBody>
        </p:sp>
        <p:sp>
          <p:nvSpPr>
            <p:cNvPr id="68944" name="Rectangle 336"/>
            <p:cNvSpPr>
              <a:spLocks noChangeArrowheads="1"/>
            </p:cNvSpPr>
            <p:nvPr/>
          </p:nvSpPr>
          <p:spPr bwMode="auto">
            <a:xfrm>
              <a:off x="4153" y="2561"/>
              <a:ext cx="457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5" name="Rectangle 337"/>
            <p:cNvSpPr>
              <a:spLocks noChangeArrowheads="1"/>
            </p:cNvSpPr>
            <p:nvPr/>
          </p:nvSpPr>
          <p:spPr bwMode="auto">
            <a:xfrm>
              <a:off x="4153" y="2561"/>
              <a:ext cx="457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6" name="Rectangle 338"/>
            <p:cNvSpPr>
              <a:spLocks noChangeArrowheads="1"/>
            </p:cNvSpPr>
            <p:nvPr/>
          </p:nvSpPr>
          <p:spPr bwMode="auto">
            <a:xfrm>
              <a:off x="4206" y="258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T240F</a:t>
              </a:r>
              <a:endParaRPr lang="en-US"/>
            </a:p>
          </p:txBody>
        </p:sp>
        <p:sp>
          <p:nvSpPr>
            <p:cNvPr id="68947" name="Rectangle 339"/>
            <p:cNvSpPr>
              <a:spLocks noChangeArrowheads="1"/>
            </p:cNvSpPr>
            <p:nvPr/>
          </p:nvSpPr>
          <p:spPr bwMode="auto">
            <a:xfrm>
              <a:off x="4610" y="1016"/>
              <a:ext cx="448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8" name="Rectangle 340"/>
            <p:cNvSpPr>
              <a:spLocks noChangeArrowheads="1"/>
            </p:cNvSpPr>
            <p:nvPr/>
          </p:nvSpPr>
          <p:spPr bwMode="auto">
            <a:xfrm>
              <a:off x="4610" y="1016"/>
              <a:ext cx="448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49" name="Rectangle 341"/>
            <p:cNvSpPr>
              <a:spLocks noChangeArrowheads="1"/>
            </p:cNvSpPr>
            <p:nvPr/>
          </p:nvSpPr>
          <p:spPr bwMode="auto">
            <a:xfrm>
              <a:off x="4662" y="1042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Instructor</a:t>
              </a:r>
              <a:endParaRPr lang="en-US"/>
            </a:p>
          </p:txBody>
        </p:sp>
        <p:sp>
          <p:nvSpPr>
            <p:cNvPr id="68950" name="Rectangle 342"/>
            <p:cNvSpPr>
              <a:spLocks noChangeArrowheads="1"/>
            </p:cNvSpPr>
            <p:nvPr/>
          </p:nvSpPr>
          <p:spPr bwMode="auto">
            <a:xfrm>
              <a:off x="4662" y="1130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Phone</a:t>
              </a:r>
              <a:endParaRPr lang="en-US"/>
            </a:p>
          </p:txBody>
        </p:sp>
        <p:sp>
          <p:nvSpPr>
            <p:cNvPr id="68951" name="Rectangle 343"/>
            <p:cNvSpPr>
              <a:spLocks noChangeArrowheads="1"/>
            </p:cNvSpPr>
            <p:nvPr/>
          </p:nvSpPr>
          <p:spPr bwMode="auto">
            <a:xfrm>
              <a:off x="4610" y="1244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2" name="Rectangle 344"/>
            <p:cNvSpPr>
              <a:spLocks noChangeArrowheads="1"/>
            </p:cNvSpPr>
            <p:nvPr/>
          </p:nvSpPr>
          <p:spPr bwMode="auto">
            <a:xfrm>
              <a:off x="4610" y="1244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3" name="Rectangle 345"/>
            <p:cNvSpPr>
              <a:spLocks noChangeArrowheads="1"/>
            </p:cNvSpPr>
            <p:nvPr/>
          </p:nvSpPr>
          <p:spPr bwMode="auto">
            <a:xfrm>
              <a:off x="4662" y="1270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54" name="Rectangle 346"/>
            <p:cNvSpPr>
              <a:spLocks noChangeArrowheads="1"/>
            </p:cNvSpPr>
            <p:nvPr/>
          </p:nvSpPr>
          <p:spPr bwMode="auto">
            <a:xfrm>
              <a:off x="4610" y="1376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5" name="Rectangle 347"/>
            <p:cNvSpPr>
              <a:spLocks noChangeArrowheads="1"/>
            </p:cNvSpPr>
            <p:nvPr/>
          </p:nvSpPr>
          <p:spPr bwMode="auto">
            <a:xfrm>
              <a:off x="4610" y="1376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6" name="Rectangle 348"/>
            <p:cNvSpPr>
              <a:spLocks noChangeArrowheads="1"/>
            </p:cNvSpPr>
            <p:nvPr/>
          </p:nvSpPr>
          <p:spPr bwMode="auto">
            <a:xfrm>
              <a:off x="4662" y="140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57" name="Rectangle 349"/>
            <p:cNvSpPr>
              <a:spLocks noChangeArrowheads="1"/>
            </p:cNvSpPr>
            <p:nvPr/>
          </p:nvSpPr>
          <p:spPr bwMode="auto">
            <a:xfrm>
              <a:off x="4610" y="1507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8" name="Rectangle 350"/>
            <p:cNvSpPr>
              <a:spLocks noChangeArrowheads="1"/>
            </p:cNvSpPr>
            <p:nvPr/>
          </p:nvSpPr>
          <p:spPr bwMode="auto">
            <a:xfrm>
              <a:off x="4610" y="1507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59" name="Rectangle 351"/>
            <p:cNvSpPr>
              <a:spLocks noChangeArrowheads="1"/>
            </p:cNvSpPr>
            <p:nvPr/>
          </p:nvSpPr>
          <p:spPr bwMode="auto">
            <a:xfrm>
              <a:off x="4662" y="153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60" name="Rectangle 352"/>
            <p:cNvSpPr>
              <a:spLocks noChangeArrowheads="1"/>
            </p:cNvSpPr>
            <p:nvPr/>
          </p:nvSpPr>
          <p:spPr bwMode="auto">
            <a:xfrm>
              <a:off x="4610" y="1639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1" name="Rectangle 353"/>
            <p:cNvSpPr>
              <a:spLocks noChangeArrowheads="1"/>
            </p:cNvSpPr>
            <p:nvPr/>
          </p:nvSpPr>
          <p:spPr bwMode="auto">
            <a:xfrm>
              <a:off x="4610" y="1639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2" name="Rectangle 354"/>
            <p:cNvSpPr>
              <a:spLocks noChangeArrowheads="1"/>
            </p:cNvSpPr>
            <p:nvPr/>
          </p:nvSpPr>
          <p:spPr bwMode="auto">
            <a:xfrm>
              <a:off x="4662" y="1665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63" name="Rectangle 355"/>
            <p:cNvSpPr>
              <a:spLocks noChangeArrowheads="1"/>
            </p:cNvSpPr>
            <p:nvPr/>
          </p:nvSpPr>
          <p:spPr bwMode="auto">
            <a:xfrm>
              <a:off x="4610" y="1771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4" name="Rectangle 356"/>
            <p:cNvSpPr>
              <a:spLocks noChangeArrowheads="1"/>
            </p:cNvSpPr>
            <p:nvPr/>
          </p:nvSpPr>
          <p:spPr bwMode="auto">
            <a:xfrm>
              <a:off x="4610" y="1771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5" name="Rectangle 357"/>
            <p:cNvSpPr>
              <a:spLocks noChangeArrowheads="1"/>
            </p:cNvSpPr>
            <p:nvPr/>
          </p:nvSpPr>
          <p:spPr bwMode="auto">
            <a:xfrm>
              <a:off x="4662" y="179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555-2226</a:t>
              </a:r>
              <a:endParaRPr lang="en-US"/>
            </a:p>
          </p:txBody>
        </p:sp>
        <p:sp>
          <p:nvSpPr>
            <p:cNvPr id="68966" name="Rectangle 358"/>
            <p:cNvSpPr>
              <a:spLocks noChangeArrowheads="1"/>
            </p:cNvSpPr>
            <p:nvPr/>
          </p:nvSpPr>
          <p:spPr bwMode="auto">
            <a:xfrm>
              <a:off x="4610" y="1902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7" name="Rectangle 359"/>
            <p:cNvSpPr>
              <a:spLocks noChangeArrowheads="1"/>
            </p:cNvSpPr>
            <p:nvPr/>
          </p:nvSpPr>
          <p:spPr bwMode="auto">
            <a:xfrm>
              <a:off x="4610" y="1902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68" name="Rectangle 360"/>
            <p:cNvSpPr>
              <a:spLocks noChangeArrowheads="1"/>
            </p:cNvSpPr>
            <p:nvPr/>
          </p:nvSpPr>
          <p:spPr bwMode="auto">
            <a:xfrm>
              <a:off x="4662" y="192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69" name="Rectangle 361"/>
            <p:cNvSpPr>
              <a:spLocks noChangeArrowheads="1"/>
            </p:cNvSpPr>
            <p:nvPr/>
          </p:nvSpPr>
          <p:spPr bwMode="auto">
            <a:xfrm>
              <a:off x="4610" y="2034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0" name="Rectangle 362"/>
            <p:cNvSpPr>
              <a:spLocks noChangeArrowheads="1"/>
            </p:cNvSpPr>
            <p:nvPr/>
          </p:nvSpPr>
          <p:spPr bwMode="auto">
            <a:xfrm>
              <a:off x="4610" y="2034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1" name="Rectangle 363"/>
            <p:cNvSpPr>
              <a:spLocks noChangeArrowheads="1"/>
            </p:cNvSpPr>
            <p:nvPr/>
          </p:nvSpPr>
          <p:spPr bwMode="auto">
            <a:xfrm>
              <a:off x="4662" y="206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72" name="Rectangle 364"/>
            <p:cNvSpPr>
              <a:spLocks noChangeArrowheads="1"/>
            </p:cNvSpPr>
            <p:nvPr/>
          </p:nvSpPr>
          <p:spPr bwMode="auto">
            <a:xfrm>
              <a:off x="4610" y="2166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3" name="Rectangle 365"/>
            <p:cNvSpPr>
              <a:spLocks noChangeArrowheads="1"/>
            </p:cNvSpPr>
            <p:nvPr/>
          </p:nvSpPr>
          <p:spPr bwMode="auto">
            <a:xfrm>
              <a:off x="4610" y="2166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4" name="Rectangle 366"/>
            <p:cNvSpPr>
              <a:spLocks noChangeArrowheads="1"/>
            </p:cNvSpPr>
            <p:nvPr/>
          </p:nvSpPr>
          <p:spPr bwMode="auto">
            <a:xfrm>
              <a:off x="4662" y="219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75" name="Rectangle 367"/>
            <p:cNvSpPr>
              <a:spLocks noChangeArrowheads="1"/>
            </p:cNvSpPr>
            <p:nvPr/>
          </p:nvSpPr>
          <p:spPr bwMode="auto">
            <a:xfrm>
              <a:off x="4610" y="2298"/>
              <a:ext cx="44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6" name="Rectangle 368"/>
            <p:cNvSpPr>
              <a:spLocks noChangeArrowheads="1"/>
            </p:cNvSpPr>
            <p:nvPr/>
          </p:nvSpPr>
          <p:spPr bwMode="auto">
            <a:xfrm>
              <a:off x="4610" y="2298"/>
              <a:ext cx="44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7" name="Rectangle 369"/>
            <p:cNvSpPr>
              <a:spLocks noChangeArrowheads="1"/>
            </p:cNvSpPr>
            <p:nvPr/>
          </p:nvSpPr>
          <p:spPr bwMode="auto">
            <a:xfrm>
              <a:off x="4662" y="232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555-2228</a:t>
              </a:r>
              <a:endParaRPr lang="en-US"/>
            </a:p>
          </p:txBody>
        </p:sp>
        <p:sp>
          <p:nvSpPr>
            <p:cNvPr id="68978" name="Rectangle 370"/>
            <p:cNvSpPr>
              <a:spLocks noChangeArrowheads="1"/>
            </p:cNvSpPr>
            <p:nvPr/>
          </p:nvSpPr>
          <p:spPr bwMode="auto">
            <a:xfrm>
              <a:off x="4610" y="2429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79" name="Rectangle 371"/>
            <p:cNvSpPr>
              <a:spLocks noChangeArrowheads="1"/>
            </p:cNvSpPr>
            <p:nvPr/>
          </p:nvSpPr>
          <p:spPr bwMode="auto">
            <a:xfrm>
              <a:off x="4610" y="2429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0" name="Rectangle 372"/>
            <p:cNvSpPr>
              <a:spLocks noChangeArrowheads="1"/>
            </p:cNvSpPr>
            <p:nvPr/>
          </p:nvSpPr>
          <p:spPr bwMode="auto">
            <a:xfrm>
              <a:off x="4662" y="245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555-2222</a:t>
              </a:r>
              <a:endParaRPr lang="en-US"/>
            </a:p>
          </p:txBody>
        </p:sp>
        <p:sp>
          <p:nvSpPr>
            <p:cNvPr id="68981" name="Rectangle 373"/>
            <p:cNvSpPr>
              <a:spLocks noChangeArrowheads="1"/>
            </p:cNvSpPr>
            <p:nvPr/>
          </p:nvSpPr>
          <p:spPr bwMode="auto">
            <a:xfrm>
              <a:off x="4610" y="2561"/>
              <a:ext cx="44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2" name="Rectangle 374"/>
            <p:cNvSpPr>
              <a:spLocks noChangeArrowheads="1"/>
            </p:cNvSpPr>
            <p:nvPr/>
          </p:nvSpPr>
          <p:spPr bwMode="auto">
            <a:xfrm>
              <a:off x="4610" y="2561"/>
              <a:ext cx="44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3" name="Rectangle 375"/>
            <p:cNvSpPr>
              <a:spLocks noChangeArrowheads="1"/>
            </p:cNvSpPr>
            <p:nvPr/>
          </p:nvSpPr>
          <p:spPr bwMode="auto">
            <a:xfrm>
              <a:off x="4662" y="258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555-2224</a:t>
              </a:r>
              <a:endParaRPr lang="en-US"/>
            </a:p>
          </p:txBody>
        </p:sp>
        <p:sp>
          <p:nvSpPr>
            <p:cNvPr id="68984" name="Rectangle 376"/>
            <p:cNvSpPr>
              <a:spLocks noChangeArrowheads="1"/>
            </p:cNvSpPr>
            <p:nvPr/>
          </p:nvSpPr>
          <p:spPr bwMode="auto">
            <a:xfrm>
              <a:off x="5058" y="1016"/>
              <a:ext cx="281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5" name="Rectangle 377"/>
            <p:cNvSpPr>
              <a:spLocks noChangeArrowheads="1"/>
            </p:cNvSpPr>
            <p:nvPr/>
          </p:nvSpPr>
          <p:spPr bwMode="auto">
            <a:xfrm>
              <a:off x="5058" y="1016"/>
              <a:ext cx="281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6" name="Rectangle 378"/>
            <p:cNvSpPr>
              <a:spLocks noChangeArrowheads="1"/>
            </p:cNvSpPr>
            <p:nvPr/>
          </p:nvSpPr>
          <p:spPr bwMode="auto">
            <a:xfrm>
              <a:off x="5110" y="104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Term</a:t>
              </a:r>
              <a:endParaRPr lang="en-US"/>
            </a:p>
          </p:txBody>
        </p:sp>
        <p:sp>
          <p:nvSpPr>
            <p:cNvPr id="68987" name="Rectangle 379"/>
            <p:cNvSpPr>
              <a:spLocks noChangeArrowheads="1"/>
            </p:cNvSpPr>
            <p:nvPr/>
          </p:nvSpPr>
          <p:spPr bwMode="auto">
            <a:xfrm>
              <a:off x="5058" y="1244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8" name="Rectangle 380"/>
            <p:cNvSpPr>
              <a:spLocks noChangeArrowheads="1"/>
            </p:cNvSpPr>
            <p:nvPr/>
          </p:nvSpPr>
          <p:spPr bwMode="auto">
            <a:xfrm>
              <a:off x="5058" y="1244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89" name="Rectangle 381"/>
            <p:cNvSpPr>
              <a:spLocks noChangeArrowheads="1"/>
            </p:cNvSpPr>
            <p:nvPr/>
          </p:nvSpPr>
          <p:spPr bwMode="auto">
            <a:xfrm>
              <a:off x="5110" y="1270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0" name="Rectangle 382"/>
            <p:cNvSpPr>
              <a:spLocks noChangeArrowheads="1"/>
            </p:cNvSpPr>
            <p:nvPr/>
          </p:nvSpPr>
          <p:spPr bwMode="auto">
            <a:xfrm>
              <a:off x="5058" y="1376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1" name="Rectangle 383"/>
            <p:cNvSpPr>
              <a:spLocks noChangeArrowheads="1"/>
            </p:cNvSpPr>
            <p:nvPr/>
          </p:nvSpPr>
          <p:spPr bwMode="auto">
            <a:xfrm>
              <a:off x="5058" y="1376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2" name="Rectangle 384"/>
            <p:cNvSpPr>
              <a:spLocks noChangeArrowheads="1"/>
            </p:cNvSpPr>
            <p:nvPr/>
          </p:nvSpPr>
          <p:spPr bwMode="auto">
            <a:xfrm>
              <a:off x="5110" y="140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3" name="Rectangle 385"/>
            <p:cNvSpPr>
              <a:spLocks noChangeArrowheads="1"/>
            </p:cNvSpPr>
            <p:nvPr/>
          </p:nvSpPr>
          <p:spPr bwMode="auto">
            <a:xfrm>
              <a:off x="5058" y="1507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4" name="Rectangle 386"/>
            <p:cNvSpPr>
              <a:spLocks noChangeArrowheads="1"/>
            </p:cNvSpPr>
            <p:nvPr/>
          </p:nvSpPr>
          <p:spPr bwMode="auto">
            <a:xfrm>
              <a:off x="5058" y="1507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5" name="Rectangle 387"/>
            <p:cNvSpPr>
              <a:spLocks noChangeArrowheads="1"/>
            </p:cNvSpPr>
            <p:nvPr/>
          </p:nvSpPr>
          <p:spPr bwMode="auto">
            <a:xfrm>
              <a:off x="5110" y="153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6" name="Rectangle 388"/>
            <p:cNvSpPr>
              <a:spLocks noChangeArrowheads="1"/>
            </p:cNvSpPr>
            <p:nvPr/>
          </p:nvSpPr>
          <p:spPr bwMode="auto">
            <a:xfrm>
              <a:off x="5058" y="1639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7" name="Rectangle 389"/>
            <p:cNvSpPr>
              <a:spLocks noChangeArrowheads="1"/>
            </p:cNvSpPr>
            <p:nvPr/>
          </p:nvSpPr>
          <p:spPr bwMode="auto">
            <a:xfrm>
              <a:off x="5058" y="1639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8998" name="Rectangle 390"/>
            <p:cNvSpPr>
              <a:spLocks noChangeArrowheads="1"/>
            </p:cNvSpPr>
            <p:nvPr/>
          </p:nvSpPr>
          <p:spPr bwMode="auto">
            <a:xfrm>
              <a:off x="5110" y="1665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8999" name="Rectangle 391"/>
            <p:cNvSpPr>
              <a:spLocks noChangeArrowheads="1"/>
            </p:cNvSpPr>
            <p:nvPr/>
          </p:nvSpPr>
          <p:spPr bwMode="auto">
            <a:xfrm>
              <a:off x="5058" y="1771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0" name="Rectangle 392"/>
            <p:cNvSpPr>
              <a:spLocks noChangeArrowheads="1"/>
            </p:cNvSpPr>
            <p:nvPr/>
          </p:nvSpPr>
          <p:spPr bwMode="auto">
            <a:xfrm>
              <a:off x="5058" y="1771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1" name="Rectangle 393"/>
            <p:cNvSpPr>
              <a:spLocks noChangeArrowheads="1"/>
            </p:cNvSpPr>
            <p:nvPr/>
          </p:nvSpPr>
          <p:spPr bwMode="auto">
            <a:xfrm>
              <a:off x="5110" y="179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2" name="Rectangle 394"/>
            <p:cNvSpPr>
              <a:spLocks noChangeArrowheads="1"/>
            </p:cNvSpPr>
            <p:nvPr/>
          </p:nvSpPr>
          <p:spPr bwMode="auto">
            <a:xfrm>
              <a:off x="5058" y="1902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3" name="Rectangle 395"/>
            <p:cNvSpPr>
              <a:spLocks noChangeArrowheads="1"/>
            </p:cNvSpPr>
            <p:nvPr/>
          </p:nvSpPr>
          <p:spPr bwMode="auto">
            <a:xfrm>
              <a:off x="5058" y="1902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4" name="Rectangle 396"/>
            <p:cNvSpPr>
              <a:spLocks noChangeArrowheads="1"/>
            </p:cNvSpPr>
            <p:nvPr/>
          </p:nvSpPr>
          <p:spPr bwMode="auto">
            <a:xfrm>
              <a:off x="5110" y="1929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5" name="Rectangle 397"/>
            <p:cNvSpPr>
              <a:spLocks noChangeArrowheads="1"/>
            </p:cNvSpPr>
            <p:nvPr/>
          </p:nvSpPr>
          <p:spPr bwMode="auto">
            <a:xfrm>
              <a:off x="5058" y="2034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6" name="Rectangle 398"/>
            <p:cNvSpPr>
              <a:spLocks noChangeArrowheads="1"/>
            </p:cNvSpPr>
            <p:nvPr/>
          </p:nvSpPr>
          <p:spPr bwMode="auto">
            <a:xfrm>
              <a:off x="5058" y="2034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7" name="Rectangle 399"/>
            <p:cNvSpPr>
              <a:spLocks noChangeArrowheads="1"/>
            </p:cNvSpPr>
            <p:nvPr/>
          </p:nvSpPr>
          <p:spPr bwMode="auto">
            <a:xfrm>
              <a:off x="5110" y="2061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08" name="Rectangle 400"/>
            <p:cNvSpPr>
              <a:spLocks noChangeArrowheads="1"/>
            </p:cNvSpPr>
            <p:nvPr/>
          </p:nvSpPr>
          <p:spPr bwMode="auto">
            <a:xfrm>
              <a:off x="5058" y="2166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09" name="Rectangle 401"/>
            <p:cNvSpPr>
              <a:spLocks noChangeArrowheads="1"/>
            </p:cNvSpPr>
            <p:nvPr/>
          </p:nvSpPr>
          <p:spPr bwMode="auto">
            <a:xfrm>
              <a:off x="5058" y="2166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0" name="Rectangle 402"/>
            <p:cNvSpPr>
              <a:spLocks noChangeArrowheads="1"/>
            </p:cNvSpPr>
            <p:nvPr/>
          </p:nvSpPr>
          <p:spPr bwMode="auto">
            <a:xfrm>
              <a:off x="5110" y="219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1" name="Rectangle 403"/>
            <p:cNvSpPr>
              <a:spLocks noChangeArrowheads="1"/>
            </p:cNvSpPr>
            <p:nvPr/>
          </p:nvSpPr>
          <p:spPr bwMode="auto">
            <a:xfrm>
              <a:off x="5058" y="2298"/>
              <a:ext cx="281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2" name="Rectangle 404"/>
            <p:cNvSpPr>
              <a:spLocks noChangeArrowheads="1"/>
            </p:cNvSpPr>
            <p:nvPr/>
          </p:nvSpPr>
          <p:spPr bwMode="auto">
            <a:xfrm>
              <a:off x="5058" y="2298"/>
              <a:ext cx="281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3" name="Rectangle 405"/>
            <p:cNvSpPr>
              <a:spLocks noChangeArrowheads="1"/>
            </p:cNvSpPr>
            <p:nvPr/>
          </p:nvSpPr>
          <p:spPr bwMode="auto">
            <a:xfrm>
              <a:off x="5110" y="232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4" name="Rectangle 406"/>
            <p:cNvSpPr>
              <a:spLocks noChangeArrowheads="1"/>
            </p:cNvSpPr>
            <p:nvPr/>
          </p:nvSpPr>
          <p:spPr bwMode="auto">
            <a:xfrm>
              <a:off x="5058" y="2429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5" name="Rectangle 407"/>
            <p:cNvSpPr>
              <a:spLocks noChangeArrowheads="1"/>
            </p:cNvSpPr>
            <p:nvPr/>
          </p:nvSpPr>
          <p:spPr bwMode="auto">
            <a:xfrm>
              <a:off x="5058" y="2429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4" name="Group 609"/>
          <p:cNvGrpSpPr>
            <a:grpSpLocks/>
          </p:cNvGrpSpPr>
          <p:nvPr/>
        </p:nvGrpSpPr>
        <p:grpSpPr bwMode="auto">
          <a:xfrm>
            <a:off x="139700" y="1612900"/>
            <a:ext cx="8850313" cy="4124325"/>
            <a:chOff x="88" y="1016"/>
            <a:chExt cx="5575" cy="2598"/>
          </a:xfrm>
        </p:grpSpPr>
        <p:sp>
          <p:nvSpPr>
            <p:cNvPr id="69017" name="Rectangle 409"/>
            <p:cNvSpPr>
              <a:spLocks noChangeArrowheads="1"/>
            </p:cNvSpPr>
            <p:nvPr/>
          </p:nvSpPr>
          <p:spPr bwMode="auto">
            <a:xfrm>
              <a:off x="5110" y="2456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18" name="Rectangle 410"/>
            <p:cNvSpPr>
              <a:spLocks noChangeArrowheads="1"/>
            </p:cNvSpPr>
            <p:nvPr/>
          </p:nvSpPr>
          <p:spPr bwMode="auto">
            <a:xfrm>
              <a:off x="5058" y="2561"/>
              <a:ext cx="281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19" name="Rectangle 411"/>
            <p:cNvSpPr>
              <a:spLocks noChangeArrowheads="1"/>
            </p:cNvSpPr>
            <p:nvPr/>
          </p:nvSpPr>
          <p:spPr bwMode="auto">
            <a:xfrm>
              <a:off x="5058" y="2561"/>
              <a:ext cx="281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0" name="Rectangle 412"/>
            <p:cNvSpPr>
              <a:spLocks noChangeArrowheads="1"/>
            </p:cNvSpPr>
            <p:nvPr/>
          </p:nvSpPr>
          <p:spPr bwMode="auto">
            <a:xfrm>
              <a:off x="5110" y="258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69021" name="Rectangle 413"/>
            <p:cNvSpPr>
              <a:spLocks noChangeArrowheads="1"/>
            </p:cNvSpPr>
            <p:nvPr/>
          </p:nvSpPr>
          <p:spPr bwMode="auto">
            <a:xfrm>
              <a:off x="5339" y="1016"/>
              <a:ext cx="324" cy="228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2" name="Rectangle 414"/>
            <p:cNvSpPr>
              <a:spLocks noChangeArrowheads="1"/>
            </p:cNvSpPr>
            <p:nvPr/>
          </p:nvSpPr>
          <p:spPr bwMode="auto">
            <a:xfrm>
              <a:off x="5339" y="1016"/>
              <a:ext cx="324" cy="228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3" name="Rectangle 415"/>
            <p:cNvSpPr>
              <a:spLocks noChangeArrowheads="1"/>
            </p:cNvSpPr>
            <p:nvPr/>
          </p:nvSpPr>
          <p:spPr bwMode="auto">
            <a:xfrm>
              <a:off x="5391" y="1042"/>
              <a:ext cx="25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Grade</a:t>
              </a:r>
              <a:endParaRPr lang="en-US"/>
            </a:p>
          </p:txBody>
        </p:sp>
        <p:sp>
          <p:nvSpPr>
            <p:cNvPr id="69024" name="Rectangle 416"/>
            <p:cNvSpPr>
              <a:spLocks noChangeArrowheads="1"/>
            </p:cNvSpPr>
            <p:nvPr/>
          </p:nvSpPr>
          <p:spPr bwMode="auto">
            <a:xfrm>
              <a:off x="5339" y="1244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5" name="Rectangle 417"/>
            <p:cNvSpPr>
              <a:spLocks noChangeArrowheads="1"/>
            </p:cNvSpPr>
            <p:nvPr/>
          </p:nvSpPr>
          <p:spPr bwMode="auto">
            <a:xfrm>
              <a:off x="5339" y="1244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6" name="Rectangle 418"/>
            <p:cNvSpPr>
              <a:spLocks noChangeArrowheads="1"/>
            </p:cNvSpPr>
            <p:nvPr/>
          </p:nvSpPr>
          <p:spPr bwMode="auto">
            <a:xfrm>
              <a:off x="5391" y="1270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27" name="Rectangle 419"/>
            <p:cNvSpPr>
              <a:spLocks noChangeArrowheads="1"/>
            </p:cNvSpPr>
            <p:nvPr/>
          </p:nvSpPr>
          <p:spPr bwMode="auto">
            <a:xfrm>
              <a:off x="5339" y="1376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8" name="Rectangle 420"/>
            <p:cNvSpPr>
              <a:spLocks noChangeArrowheads="1"/>
            </p:cNvSpPr>
            <p:nvPr/>
          </p:nvSpPr>
          <p:spPr bwMode="auto">
            <a:xfrm>
              <a:off x="5339" y="1376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29" name="Rectangle 421"/>
            <p:cNvSpPr>
              <a:spLocks noChangeArrowheads="1"/>
            </p:cNvSpPr>
            <p:nvPr/>
          </p:nvSpPr>
          <p:spPr bwMode="auto">
            <a:xfrm>
              <a:off x="5391" y="1402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30" name="Rectangle 422"/>
            <p:cNvSpPr>
              <a:spLocks noChangeArrowheads="1"/>
            </p:cNvSpPr>
            <p:nvPr/>
          </p:nvSpPr>
          <p:spPr bwMode="auto">
            <a:xfrm>
              <a:off x="5339" y="1507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1" name="Rectangle 423"/>
            <p:cNvSpPr>
              <a:spLocks noChangeArrowheads="1"/>
            </p:cNvSpPr>
            <p:nvPr/>
          </p:nvSpPr>
          <p:spPr bwMode="auto">
            <a:xfrm>
              <a:off x="5339" y="1507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2" name="Rectangle 424"/>
            <p:cNvSpPr>
              <a:spLocks noChangeArrowheads="1"/>
            </p:cNvSpPr>
            <p:nvPr/>
          </p:nvSpPr>
          <p:spPr bwMode="auto">
            <a:xfrm>
              <a:off x="5391" y="1534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33" name="Rectangle 425"/>
            <p:cNvSpPr>
              <a:spLocks noChangeArrowheads="1"/>
            </p:cNvSpPr>
            <p:nvPr/>
          </p:nvSpPr>
          <p:spPr bwMode="auto">
            <a:xfrm>
              <a:off x="5475" y="1534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34" name="Rectangle 426"/>
            <p:cNvSpPr>
              <a:spLocks noChangeArrowheads="1"/>
            </p:cNvSpPr>
            <p:nvPr/>
          </p:nvSpPr>
          <p:spPr bwMode="auto">
            <a:xfrm>
              <a:off x="5339" y="1639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5" name="Rectangle 427"/>
            <p:cNvSpPr>
              <a:spLocks noChangeArrowheads="1"/>
            </p:cNvSpPr>
            <p:nvPr/>
          </p:nvSpPr>
          <p:spPr bwMode="auto">
            <a:xfrm>
              <a:off x="5339" y="1639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6" name="Rectangle 428"/>
            <p:cNvSpPr>
              <a:spLocks noChangeArrowheads="1"/>
            </p:cNvSpPr>
            <p:nvPr/>
          </p:nvSpPr>
          <p:spPr bwMode="auto">
            <a:xfrm>
              <a:off x="5391" y="1665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37" name="Rectangle 429"/>
            <p:cNvSpPr>
              <a:spLocks noChangeArrowheads="1"/>
            </p:cNvSpPr>
            <p:nvPr/>
          </p:nvSpPr>
          <p:spPr bwMode="auto">
            <a:xfrm>
              <a:off x="5475" y="1665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38" name="Rectangle 430"/>
            <p:cNvSpPr>
              <a:spLocks noChangeArrowheads="1"/>
            </p:cNvSpPr>
            <p:nvPr/>
          </p:nvSpPr>
          <p:spPr bwMode="auto">
            <a:xfrm>
              <a:off x="5339" y="1771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39" name="Rectangle 431"/>
            <p:cNvSpPr>
              <a:spLocks noChangeArrowheads="1"/>
            </p:cNvSpPr>
            <p:nvPr/>
          </p:nvSpPr>
          <p:spPr bwMode="auto">
            <a:xfrm>
              <a:off x="5339" y="1771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0" name="Rectangle 432"/>
            <p:cNvSpPr>
              <a:spLocks noChangeArrowheads="1"/>
            </p:cNvSpPr>
            <p:nvPr/>
          </p:nvSpPr>
          <p:spPr bwMode="auto">
            <a:xfrm>
              <a:off x="5391" y="1797"/>
              <a:ext cx="9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69041" name="Rectangle 433"/>
            <p:cNvSpPr>
              <a:spLocks noChangeArrowheads="1"/>
            </p:cNvSpPr>
            <p:nvPr/>
          </p:nvSpPr>
          <p:spPr bwMode="auto">
            <a:xfrm>
              <a:off x="5484" y="1797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42" name="Rectangle 434"/>
            <p:cNvSpPr>
              <a:spLocks noChangeArrowheads="1"/>
            </p:cNvSpPr>
            <p:nvPr/>
          </p:nvSpPr>
          <p:spPr bwMode="auto">
            <a:xfrm>
              <a:off x="5339" y="1902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3" name="Rectangle 435"/>
            <p:cNvSpPr>
              <a:spLocks noChangeArrowheads="1"/>
            </p:cNvSpPr>
            <p:nvPr/>
          </p:nvSpPr>
          <p:spPr bwMode="auto">
            <a:xfrm>
              <a:off x="5339" y="1902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4" name="Rectangle 436"/>
            <p:cNvSpPr>
              <a:spLocks noChangeArrowheads="1"/>
            </p:cNvSpPr>
            <p:nvPr/>
          </p:nvSpPr>
          <p:spPr bwMode="auto">
            <a:xfrm>
              <a:off x="5391" y="1929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45" name="Rectangle 437"/>
            <p:cNvSpPr>
              <a:spLocks noChangeArrowheads="1"/>
            </p:cNvSpPr>
            <p:nvPr/>
          </p:nvSpPr>
          <p:spPr bwMode="auto">
            <a:xfrm>
              <a:off x="5339" y="2034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6" name="Rectangle 438"/>
            <p:cNvSpPr>
              <a:spLocks noChangeArrowheads="1"/>
            </p:cNvSpPr>
            <p:nvPr/>
          </p:nvSpPr>
          <p:spPr bwMode="auto">
            <a:xfrm>
              <a:off x="5339" y="2034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47" name="Rectangle 439"/>
            <p:cNvSpPr>
              <a:spLocks noChangeArrowheads="1"/>
            </p:cNvSpPr>
            <p:nvPr/>
          </p:nvSpPr>
          <p:spPr bwMode="auto">
            <a:xfrm>
              <a:off x="5391" y="2061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69048" name="Rectangle 440"/>
            <p:cNvSpPr>
              <a:spLocks noChangeArrowheads="1"/>
            </p:cNvSpPr>
            <p:nvPr/>
          </p:nvSpPr>
          <p:spPr bwMode="auto">
            <a:xfrm>
              <a:off x="5475" y="2061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49" name="Rectangle 441"/>
            <p:cNvSpPr>
              <a:spLocks noChangeArrowheads="1"/>
            </p:cNvSpPr>
            <p:nvPr/>
          </p:nvSpPr>
          <p:spPr bwMode="auto">
            <a:xfrm>
              <a:off x="5339" y="2166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0" name="Rectangle 442"/>
            <p:cNvSpPr>
              <a:spLocks noChangeArrowheads="1"/>
            </p:cNvSpPr>
            <p:nvPr/>
          </p:nvSpPr>
          <p:spPr bwMode="auto">
            <a:xfrm>
              <a:off x="5339" y="2166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1" name="Rectangle 443"/>
            <p:cNvSpPr>
              <a:spLocks noChangeArrowheads="1"/>
            </p:cNvSpPr>
            <p:nvPr/>
          </p:nvSpPr>
          <p:spPr bwMode="auto">
            <a:xfrm>
              <a:off x="5391" y="2192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52" name="Rectangle 444"/>
            <p:cNvSpPr>
              <a:spLocks noChangeArrowheads="1"/>
            </p:cNvSpPr>
            <p:nvPr/>
          </p:nvSpPr>
          <p:spPr bwMode="auto">
            <a:xfrm>
              <a:off x="5475" y="2192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53" name="Rectangle 445"/>
            <p:cNvSpPr>
              <a:spLocks noChangeArrowheads="1"/>
            </p:cNvSpPr>
            <p:nvPr/>
          </p:nvSpPr>
          <p:spPr bwMode="auto">
            <a:xfrm>
              <a:off x="5339" y="2298"/>
              <a:ext cx="32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4" name="Rectangle 446"/>
            <p:cNvSpPr>
              <a:spLocks noChangeArrowheads="1"/>
            </p:cNvSpPr>
            <p:nvPr/>
          </p:nvSpPr>
          <p:spPr bwMode="auto">
            <a:xfrm>
              <a:off x="5339" y="2298"/>
              <a:ext cx="32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5" name="Rectangle 447"/>
            <p:cNvSpPr>
              <a:spLocks noChangeArrowheads="1"/>
            </p:cNvSpPr>
            <p:nvPr/>
          </p:nvSpPr>
          <p:spPr bwMode="auto">
            <a:xfrm>
              <a:off x="5391" y="2324"/>
              <a:ext cx="97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69056" name="Rectangle 448"/>
            <p:cNvSpPr>
              <a:spLocks noChangeArrowheads="1"/>
            </p:cNvSpPr>
            <p:nvPr/>
          </p:nvSpPr>
          <p:spPr bwMode="auto">
            <a:xfrm>
              <a:off x="5484" y="2324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69057" name="Rectangle 449"/>
            <p:cNvSpPr>
              <a:spLocks noChangeArrowheads="1"/>
            </p:cNvSpPr>
            <p:nvPr/>
          </p:nvSpPr>
          <p:spPr bwMode="auto">
            <a:xfrm>
              <a:off x="5339" y="2429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8" name="Rectangle 450"/>
            <p:cNvSpPr>
              <a:spLocks noChangeArrowheads="1"/>
            </p:cNvSpPr>
            <p:nvPr/>
          </p:nvSpPr>
          <p:spPr bwMode="auto">
            <a:xfrm>
              <a:off x="5339" y="2429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59" name="Rectangle 451"/>
            <p:cNvSpPr>
              <a:spLocks noChangeArrowheads="1"/>
            </p:cNvSpPr>
            <p:nvPr/>
          </p:nvSpPr>
          <p:spPr bwMode="auto">
            <a:xfrm>
              <a:off x="5391" y="2456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60" name="Rectangle 452"/>
            <p:cNvSpPr>
              <a:spLocks noChangeArrowheads="1"/>
            </p:cNvSpPr>
            <p:nvPr/>
          </p:nvSpPr>
          <p:spPr bwMode="auto">
            <a:xfrm>
              <a:off x="5475" y="2456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61" name="Rectangle 453"/>
            <p:cNvSpPr>
              <a:spLocks noChangeArrowheads="1"/>
            </p:cNvSpPr>
            <p:nvPr/>
          </p:nvSpPr>
          <p:spPr bwMode="auto">
            <a:xfrm>
              <a:off x="5339" y="2561"/>
              <a:ext cx="32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2" name="Rectangle 454"/>
            <p:cNvSpPr>
              <a:spLocks noChangeArrowheads="1"/>
            </p:cNvSpPr>
            <p:nvPr/>
          </p:nvSpPr>
          <p:spPr bwMode="auto">
            <a:xfrm>
              <a:off x="5339" y="2561"/>
              <a:ext cx="32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3" name="Rectangle 455"/>
            <p:cNvSpPr>
              <a:spLocks noChangeArrowheads="1"/>
            </p:cNvSpPr>
            <p:nvPr/>
          </p:nvSpPr>
          <p:spPr bwMode="auto">
            <a:xfrm>
              <a:off x="5391" y="2587"/>
              <a:ext cx="8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69064" name="Rectangle 456"/>
            <p:cNvSpPr>
              <a:spLocks noChangeArrowheads="1"/>
            </p:cNvSpPr>
            <p:nvPr/>
          </p:nvSpPr>
          <p:spPr bwMode="auto">
            <a:xfrm>
              <a:off x="5475" y="2587"/>
              <a:ext cx="88" cy="1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69065" name="Rectangle 457"/>
            <p:cNvSpPr>
              <a:spLocks noChangeArrowheads="1"/>
            </p:cNvSpPr>
            <p:nvPr/>
          </p:nvSpPr>
          <p:spPr bwMode="auto">
            <a:xfrm>
              <a:off x="88" y="2693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6" name="Rectangle 458"/>
            <p:cNvSpPr>
              <a:spLocks noChangeArrowheads="1"/>
            </p:cNvSpPr>
            <p:nvPr/>
          </p:nvSpPr>
          <p:spPr bwMode="auto">
            <a:xfrm>
              <a:off x="88" y="2693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7" name="Rectangle 459"/>
            <p:cNvSpPr>
              <a:spLocks noChangeArrowheads="1"/>
            </p:cNvSpPr>
            <p:nvPr/>
          </p:nvSpPr>
          <p:spPr bwMode="auto">
            <a:xfrm>
              <a:off x="474" y="2693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8" name="Rectangle 460"/>
            <p:cNvSpPr>
              <a:spLocks noChangeArrowheads="1"/>
            </p:cNvSpPr>
            <p:nvPr/>
          </p:nvSpPr>
          <p:spPr bwMode="auto">
            <a:xfrm>
              <a:off x="474" y="2693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69" name="Rectangle 461"/>
            <p:cNvSpPr>
              <a:spLocks noChangeArrowheads="1"/>
            </p:cNvSpPr>
            <p:nvPr/>
          </p:nvSpPr>
          <p:spPr bwMode="auto">
            <a:xfrm>
              <a:off x="1080" y="2693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0" name="Rectangle 462"/>
            <p:cNvSpPr>
              <a:spLocks noChangeArrowheads="1"/>
            </p:cNvSpPr>
            <p:nvPr/>
          </p:nvSpPr>
          <p:spPr bwMode="auto">
            <a:xfrm>
              <a:off x="1080" y="2693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1" name="Rectangle 463"/>
            <p:cNvSpPr>
              <a:spLocks noChangeArrowheads="1"/>
            </p:cNvSpPr>
            <p:nvPr/>
          </p:nvSpPr>
          <p:spPr bwMode="auto">
            <a:xfrm>
              <a:off x="1844" y="2693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2" name="Rectangle 464"/>
            <p:cNvSpPr>
              <a:spLocks noChangeArrowheads="1"/>
            </p:cNvSpPr>
            <p:nvPr/>
          </p:nvSpPr>
          <p:spPr bwMode="auto">
            <a:xfrm>
              <a:off x="1844" y="2693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3" name="Rectangle 465"/>
            <p:cNvSpPr>
              <a:spLocks noChangeArrowheads="1"/>
            </p:cNvSpPr>
            <p:nvPr/>
          </p:nvSpPr>
          <p:spPr bwMode="auto">
            <a:xfrm>
              <a:off x="2160" y="2693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4" name="Rectangle 466"/>
            <p:cNvSpPr>
              <a:spLocks noChangeArrowheads="1"/>
            </p:cNvSpPr>
            <p:nvPr/>
          </p:nvSpPr>
          <p:spPr bwMode="auto">
            <a:xfrm>
              <a:off x="2160" y="2693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5" name="Rectangle 467"/>
            <p:cNvSpPr>
              <a:spLocks noChangeArrowheads="1"/>
            </p:cNvSpPr>
            <p:nvPr/>
          </p:nvSpPr>
          <p:spPr bwMode="auto">
            <a:xfrm>
              <a:off x="2590" y="2693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6" name="Rectangle 468"/>
            <p:cNvSpPr>
              <a:spLocks noChangeArrowheads="1"/>
            </p:cNvSpPr>
            <p:nvPr/>
          </p:nvSpPr>
          <p:spPr bwMode="auto">
            <a:xfrm>
              <a:off x="2590" y="2693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7" name="Rectangle 469"/>
            <p:cNvSpPr>
              <a:spLocks noChangeArrowheads="1"/>
            </p:cNvSpPr>
            <p:nvPr/>
          </p:nvSpPr>
          <p:spPr bwMode="auto">
            <a:xfrm>
              <a:off x="2985" y="2693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8" name="Rectangle 470"/>
            <p:cNvSpPr>
              <a:spLocks noChangeArrowheads="1"/>
            </p:cNvSpPr>
            <p:nvPr/>
          </p:nvSpPr>
          <p:spPr bwMode="auto">
            <a:xfrm>
              <a:off x="2985" y="2693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79" name="Rectangle 471"/>
            <p:cNvSpPr>
              <a:spLocks noChangeArrowheads="1"/>
            </p:cNvSpPr>
            <p:nvPr/>
          </p:nvSpPr>
          <p:spPr bwMode="auto">
            <a:xfrm>
              <a:off x="3565" y="2693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80" name="Rectangle 472"/>
            <p:cNvSpPr>
              <a:spLocks noChangeArrowheads="1"/>
            </p:cNvSpPr>
            <p:nvPr/>
          </p:nvSpPr>
          <p:spPr bwMode="auto">
            <a:xfrm>
              <a:off x="3565" y="2693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81" name="Rectangle 473"/>
            <p:cNvSpPr>
              <a:spLocks noChangeArrowheads="1"/>
            </p:cNvSpPr>
            <p:nvPr/>
          </p:nvSpPr>
          <p:spPr bwMode="auto">
            <a:xfrm>
              <a:off x="132" y="2719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082" name="Rectangle 474"/>
            <p:cNvSpPr>
              <a:spLocks noChangeArrowheads="1"/>
            </p:cNvSpPr>
            <p:nvPr/>
          </p:nvSpPr>
          <p:spPr bwMode="auto">
            <a:xfrm>
              <a:off x="527" y="2719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9083" name="Rectangle 475"/>
            <p:cNvSpPr>
              <a:spLocks noChangeArrowheads="1"/>
            </p:cNvSpPr>
            <p:nvPr/>
          </p:nvSpPr>
          <p:spPr bwMode="auto">
            <a:xfrm>
              <a:off x="1133" y="2719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9084" name="Rectangle 476"/>
            <p:cNvSpPr>
              <a:spLocks noChangeArrowheads="1"/>
            </p:cNvSpPr>
            <p:nvPr/>
          </p:nvSpPr>
          <p:spPr bwMode="auto">
            <a:xfrm>
              <a:off x="1870" y="2719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9085" name="Rectangle 477"/>
            <p:cNvSpPr>
              <a:spLocks noChangeArrowheads="1"/>
            </p:cNvSpPr>
            <p:nvPr/>
          </p:nvSpPr>
          <p:spPr bwMode="auto">
            <a:xfrm>
              <a:off x="2213" y="2719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9086" name="Rectangle 478"/>
            <p:cNvSpPr>
              <a:spLocks noChangeArrowheads="1"/>
            </p:cNvSpPr>
            <p:nvPr/>
          </p:nvSpPr>
          <p:spPr bwMode="auto">
            <a:xfrm>
              <a:off x="2643" y="2719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087" name="Rectangle 479"/>
            <p:cNvSpPr>
              <a:spLocks noChangeArrowheads="1"/>
            </p:cNvSpPr>
            <p:nvPr/>
          </p:nvSpPr>
          <p:spPr bwMode="auto">
            <a:xfrm>
              <a:off x="3038" y="2719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9088" name="Rectangle 480"/>
            <p:cNvSpPr>
              <a:spLocks noChangeArrowheads="1"/>
            </p:cNvSpPr>
            <p:nvPr/>
          </p:nvSpPr>
          <p:spPr bwMode="auto">
            <a:xfrm>
              <a:off x="3618" y="2719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9089" name="Rectangle 481"/>
            <p:cNvSpPr>
              <a:spLocks noChangeArrowheads="1"/>
            </p:cNvSpPr>
            <p:nvPr/>
          </p:nvSpPr>
          <p:spPr bwMode="auto">
            <a:xfrm>
              <a:off x="88" y="2824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0" name="Rectangle 482"/>
            <p:cNvSpPr>
              <a:spLocks noChangeArrowheads="1"/>
            </p:cNvSpPr>
            <p:nvPr/>
          </p:nvSpPr>
          <p:spPr bwMode="auto">
            <a:xfrm>
              <a:off x="88" y="2824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1" name="Rectangle 483"/>
            <p:cNvSpPr>
              <a:spLocks noChangeArrowheads="1"/>
            </p:cNvSpPr>
            <p:nvPr/>
          </p:nvSpPr>
          <p:spPr bwMode="auto">
            <a:xfrm>
              <a:off x="474" y="2824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2" name="Rectangle 484"/>
            <p:cNvSpPr>
              <a:spLocks noChangeArrowheads="1"/>
            </p:cNvSpPr>
            <p:nvPr/>
          </p:nvSpPr>
          <p:spPr bwMode="auto">
            <a:xfrm>
              <a:off x="474" y="2824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3" name="Rectangle 485"/>
            <p:cNvSpPr>
              <a:spLocks noChangeArrowheads="1"/>
            </p:cNvSpPr>
            <p:nvPr/>
          </p:nvSpPr>
          <p:spPr bwMode="auto">
            <a:xfrm>
              <a:off x="1080" y="2824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4" name="Rectangle 486"/>
            <p:cNvSpPr>
              <a:spLocks noChangeArrowheads="1"/>
            </p:cNvSpPr>
            <p:nvPr/>
          </p:nvSpPr>
          <p:spPr bwMode="auto">
            <a:xfrm>
              <a:off x="1080" y="2824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5" name="Rectangle 487"/>
            <p:cNvSpPr>
              <a:spLocks noChangeArrowheads="1"/>
            </p:cNvSpPr>
            <p:nvPr/>
          </p:nvSpPr>
          <p:spPr bwMode="auto">
            <a:xfrm>
              <a:off x="1844" y="2824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6" name="Rectangle 488"/>
            <p:cNvSpPr>
              <a:spLocks noChangeArrowheads="1"/>
            </p:cNvSpPr>
            <p:nvPr/>
          </p:nvSpPr>
          <p:spPr bwMode="auto">
            <a:xfrm>
              <a:off x="1844" y="2824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7" name="Rectangle 489"/>
            <p:cNvSpPr>
              <a:spLocks noChangeArrowheads="1"/>
            </p:cNvSpPr>
            <p:nvPr/>
          </p:nvSpPr>
          <p:spPr bwMode="auto">
            <a:xfrm>
              <a:off x="2160" y="2824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8" name="Rectangle 490"/>
            <p:cNvSpPr>
              <a:spLocks noChangeArrowheads="1"/>
            </p:cNvSpPr>
            <p:nvPr/>
          </p:nvSpPr>
          <p:spPr bwMode="auto">
            <a:xfrm>
              <a:off x="2160" y="2824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099" name="Rectangle 491"/>
            <p:cNvSpPr>
              <a:spLocks noChangeArrowheads="1"/>
            </p:cNvSpPr>
            <p:nvPr/>
          </p:nvSpPr>
          <p:spPr bwMode="auto">
            <a:xfrm>
              <a:off x="2590" y="2824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0" name="Rectangle 492"/>
            <p:cNvSpPr>
              <a:spLocks noChangeArrowheads="1"/>
            </p:cNvSpPr>
            <p:nvPr/>
          </p:nvSpPr>
          <p:spPr bwMode="auto">
            <a:xfrm>
              <a:off x="2590" y="2824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1" name="Rectangle 493"/>
            <p:cNvSpPr>
              <a:spLocks noChangeArrowheads="1"/>
            </p:cNvSpPr>
            <p:nvPr/>
          </p:nvSpPr>
          <p:spPr bwMode="auto">
            <a:xfrm>
              <a:off x="2985" y="2824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2" name="Rectangle 494"/>
            <p:cNvSpPr>
              <a:spLocks noChangeArrowheads="1"/>
            </p:cNvSpPr>
            <p:nvPr/>
          </p:nvSpPr>
          <p:spPr bwMode="auto">
            <a:xfrm>
              <a:off x="2985" y="2824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3" name="Rectangle 495"/>
            <p:cNvSpPr>
              <a:spLocks noChangeArrowheads="1"/>
            </p:cNvSpPr>
            <p:nvPr/>
          </p:nvSpPr>
          <p:spPr bwMode="auto">
            <a:xfrm>
              <a:off x="3565" y="2824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4" name="Rectangle 496"/>
            <p:cNvSpPr>
              <a:spLocks noChangeArrowheads="1"/>
            </p:cNvSpPr>
            <p:nvPr/>
          </p:nvSpPr>
          <p:spPr bwMode="auto">
            <a:xfrm>
              <a:off x="3565" y="2824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05" name="Rectangle 497"/>
            <p:cNvSpPr>
              <a:spLocks noChangeArrowheads="1"/>
            </p:cNvSpPr>
            <p:nvPr/>
          </p:nvSpPr>
          <p:spPr bwMode="auto">
            <a:xfrm>
              <a:off x="132" y="2851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106" name="Rectangle 498"/>
            <p:cNvSpPr>
              <a:spLocks noChangeArrowheads="1"/>
            </p:cNvSpPr>
            <p:nvPr/>
          </p:nvSpPr>
          <p:spPr bwMode="auto">
            <a:xfrm>
              <a:off x="527" y="2851"/>
              <a:ext cx="421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Mike Guon</a:t>
              </a:r>
              <a:endParaRPr lang="en-US"/>
            </a:p>
          </p:txBody>
        </p:sp>
        <p:sp>
          <p:nvSpPr>
            <p:cNvPr id="69107" name="Rectangle 499"/>
            <p:cNvSpPr>
              <a:spLocks noChangeArrowheads="1"/>
            </p:cNvSpPr>
            <p:nvPr/>
          </p:nvSpPr>
          <p:spPr bwMode="auto">
            <a:xfrm>
              <a:off x="1133" y="2851"/>
              <a:ext cx="43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125 S. Elm</a:t>
              </a:r>
              <a:endParaRPr lang="en-US"/>
            </a:p>
          </p:txBody>
        </p:sp>
        <p:sp>
          <p:nvSpPr>
            <p:cNvPr id="69108" name="Rectangle 500"/>
            <p:cNvSpPr>
              <a:spLocks noChangeArrowheads="1"/>
            </p:cNvSpPr>
            <p:nvPr/>
          </p:nvSpPr>
          <p:spPr bwMode="auto">
            <a:xfrm>
              <a:off x="1870" y="2851"/>
              <a:ext cx="20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MGT</a:t>
              </a:r>
              <a:endParaRPr lang="en-US"/>
            </a:p>
          </p:txBody>
        </p:sp>
        <p:sp>
          <p:nvSpPr>
            <p:cNvPr id="69109" name="Rectangle 501"/>
            <p:cNvSpPr>
              <a:spLocks noChangeArrowheads="1"/>
            </p:cNvSpPr>
            <p:nvPr/>
          </p:nvSpPr>
          <p:spPr bwMode="auto">
            <a:xfrm>
              <a:off x="2213" y="2851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555-2214</a:t>
              </a:r>
              <a:endParaRPr lang="en-US"/>
            </a:p>
          </p:txBody>
        </p:sp>
        <p:sp>
          <p:nvSpPr>
            <p:cNvPr id="69110" name="Rectangle 502"/>
            <p:cNvSpPr>
              <a:spLocks noChangeArrowheads="1"/>
            </p:cNvSpPr>
            <p:nvPr/>
          </p:nvSpPr>
          <p:spPr bwMode="auto">
            <a:xfrm>
              <a:off x="2643" y="2851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111" name="Rectangle 503"/>
            <p:cNvSpPr>
              <a:spLocks noChangeArrowheads="1"/>
            </p:cNvSpPr>
            <p:nvPr/>
          </p:nvSpPr>
          <p:spPr bwMode="auto">
            <a:xfrm>
              <a:off x="3038" y="2851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9112" name="Rectangle 504"/>
            <p:cNvSpPr>
              <a:spLocks noChangeArrowheads="1"/>
            </p:cNvSpPr>
            <p:nvPr/>
          </p:nvSpPr>
          <p:spPr bwMode="auto">
            <a:xfrm>
              <a:off x="3618" y="2851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9113" name="Rectangle 505"/>
            <p:cNvSpPr>
              <a:spLocks noChangeArrowheads="1"/>
            </p:cNvSpPr>
            <p:nvPr/>
          </p:nvSpPr>
          <p:spPr bwMode="auto">
            <a:xfrm>
              <a:off x="88" y="2956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4" name="Rectangle 506"/>
            <p:cNvSpPr>
              <a:spLocks noChangeArrowheads="1"/>
            </p:cNvSpPr>
            <p:nvPr/>
          </p:nvSpPr>
          <p:spPr bwMode="auto">
            <a:xfrm>
              <a:off x="88" y="2956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5" name="Rectangle 507"/>
            <p:cNvSpPr>
              <a:spLocks noChangeArrowheads="1"/>
            </p:cNvSpPr>
            <p:nvPr/>
          </p:nvSpPr>
          <p:spPr bwMode="auto">
            <a:xfrm>
              <a:off x="474" y="2956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6" name="Rectangle 508"/>
            <p:cNvSpPr>
              <a:spLocks noChangeArrowheads="1"/>
            </p:cNvSpPr>
            <p:nvPr/>
          </p:nvSpPr>
          <p:spPr bwMode="auto">
            <a:xfrm>
              <a:off x="474" y="2956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7" name="Rectangle 509"/>
            <p:cNvSpPr>
              <a:spLocks noChangeArrowheads="1"/>
            </p:cNvSpPr>
            <p:nvPr/>
          </p:nvSpPr>
          <p:spPr bwMode="auto">
            <a:xfrm>
              <a:off x="1080" y="2956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8" name="Rectangle 510"/>
            <p:cNvSpPr>
              <a:spLocks noChangeArrowheads="1"/>
            </p:cNvSpPr>
            <p:nvPr/>
          </p:nvSpPr>
          <p:spPr bwMode="auto">
            <a:xfrm>
              <a:off x="1080" y="2956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19" name="Rectangle 511"/>
            <p:cNvSpPr>
              <a:spLocks noChangeArrowheads="1"/>
            </p:cNvSpPr>
            <p:nvPr/>
          </p:nvSpPr>
          <p:spPr bwMode="auto">
            <a:xfrm>
              <a:off x="1844" y="2956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0" name="Rectangle 512"/>
            <p:cNvSpPr>
              <a:spLocks noChangeArrowheads="1"/>
            </p:cNvSpPr>
            <p:nvPr/>
          </p:nvSpPr>
          <p:spPr bwMode="auto">
            <a:xfrm>
              <a:off x="1844" y="2956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1" name="Rectangle 513"/>
            <p:cNvSpPr>
              <a:spLocks noChangeArrowheads="1"/>
            </p:cNvSpPr>
            <p:nvPr/>
          </p:nvSpPr>
          <p:spPr bwMode="auto">
            <a:xfrm>
              <a:off x="2160" y="2956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2" name="Rectangle 514"/>
            <p:cNvSpPr>
              <a:spLocks noChangeArrowheads="1"/>
            </p:cNvSpPr>
            <p:nvPr/>
          </p:nvSpPr>
          <p:spPr bwMode="auto">
            <a:xfrm>
              <a:off x="2160" y="2956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3" name="Rectangle 515"/>
            <p:cNvSpPr>
              <a:spLocks noChangeArrowheads="1"/>
            </p:cNvSpPr>
            <p:nvPr/>
          </p:nvSpPr>
          <p:spPr bwMode="auto">
            <a:xfrm>
              <a:off x="2590" y="2956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4" name="Rectangle 516"/>
            <p:cNvSpPr>
              <a:spLocks noChangeArrowheads="1"/>
            </p:cNvSpPr>
            <p:nvPr/>
          </p:nvSpPr>
          <p:spPr bwMode="auto">
            <a:xfrm>
              <a:off x="2590" y="2956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5" name="Rectangle 517"/>
            <p:cNvSpPr>
              <a:spLocks noChangeArrowheads="1"/>
            </p:cNvSpPr>
            <p:nvPr/>
          </p:nvSpPr>
          <p:spPr bwMode="auto">
            <a:xfrm>
              <a:off x="2985" y="2956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6" name="Rectangle 518"/>
            <p:cNvSpPr>
              <a:spLocks noChangeArrowheads="1"/>
            </p:cNvSpPr>
            <p:nvPr/>
          </p:nvSpPr>
          <p:spPr bwMode="auto">
            <a:xfrm>
              <a:off x="2985" y="2956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7" name="Rectangle 519"/>
            <p:cNvSpPr>
              <a:spLocks noChangeArrowheads="1"/>
            </p:cNvSpPr>
            <p:nvPr/>
          </p:nvSpPr>
          <p:spPr bwMode="auto">
            <a:xfrm>
              <a:off x="3565" y="2956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8" name="Rectangle 520"/>
            <p:cNvSpPr>
              <a:spLocks noChangeArrowheads="1"/>
            </p:cNvSpPr>
            <p:nvPr/>
          </p:nvSpPr>
          <p:spPr bwMode="auto">
            <a:xfrm>
              <a:off x="3565" y="2956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29" name="Rectangle 521"/>
            <p:cNvSpPr>
              <a:spLocks noChangeArrowheads="1"/>
            </p:cNvSpPr>
            <p:nvPr/>
          </p:nvSpPr>
          <p:spPr bwMode="auto">
            <a:xfrm>
              <a:off x="132" y="2982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30" name="Rectangle 522"/>
            <p:cNvSpPr>
              <a:spLocks noChangeArrowheads="1"/>
            </p:cNvSpPr>
            <p:nvPr/>
          </p:nvSpPr>
          <p:spPr bwMode="auto">
            <a:xfrm>
              <a:off x="527" y="2982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31" name="Rectangle 523"/>
            <p:cNvSpPr>
              <a:spLocks noChangeArrowheads="1"/>
            </p:cNvSpPr>
            <p:nvPr/>
          </p:nvSpPr>
          <p:spPr bwMode="auto">
            <a:xfrm>
              <a:off x="1133" y="2982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32" name="Rectangle 524"/>
            <p:cNvSpPr>
              <a:spLocks noChangeArrowheads="1"/>
            </p:cNvSpPr>
            <p:nvPr/>
          </p:nvSpPr>
          <p:spPr bwMode="auto">
            <a:xfrm>
              <a:off x="1870" y="2982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33" name="Rectangle 525"/>
            <p:cNvSpPr>
              <a:spLocks noChangeArrowheads="1"/>
            </p:cNvSpPr>
            <p:nvPr/>
          </p:nvSpPr>
          <p:spPr bwMode="auto">
            <a:xfrm>
              <a:off x="2213" y="2982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34" name="Rectangle 526"/>
            <p:cNvSpPr>
              <a:spLocks noChangeArrowheads="1"/>
            </p:cNvSpPr>
            <p:nvPr/>
          </p:nvSpPr>
          <p:spPr bwMode="auto">
            <a:xfrm>
              <a:off x="2643" y="2982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135" name="Rectangle 527"/>
            <p:cNvSpPr>
              <a:spLocks noChangeArrowheads="1"/>
            </p:cNvSpPr>
            <p:nvPr/>
          </p:nvSpPr>
          <p:spPr bwMode="auto">
            <a:xfrm>
              <a:off x="3038" y="2982"/>
              <a:ext cx="395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Intro. MIS</a:t>
              </a:r>
              <a:endParaRPr lang="en-US"/>
            </a:p>
          </p:txBody>
        </p:sp>
        <p:sp>
          <p:nvSpPr>
            <p:cNvPr id="69136" name="Rectangle 528"/>
            <p:cNvSpPr>
              <a:spLocks noChangeArrowheads="1"/>
            </p:cNvSpPr>
            <p:nvPr/>
          </p:nvSpPr>
          <p:spPr bwMode="auto">
            <a:xfrm>
              <a:off x="3618" y="2982"/>
              <a:ext cx="54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Van Deventer</a:t>
              </a:r>
              <a:endParaRPr lang="en-US"/>
            </a:p>
          </p:txBody>
        </p:sp>
        <p:sp>
          <p:nvSpPr>
            <p:cNvPr id="69137" name="Rectangle 529"/>
            <p:cNvSpPr>
              <a:spLocks noChangeArrowheads="1"/>
            </p:cNvSpPr>
            <p:nvPr/>
          </p:nvSpPr>
          <p:spPr bwMode="auto">
            <a:xfrm>
              <a:off x="88" y="3088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38" name="Rectangle 530"/>
            <p:cNvSpPr>
              <a:spLocks noChangeArrowheads="1"/>
            </p:cNvSpPr>
            <p:nvPr/>
          </p:nvSpPr>
          <p:spPr bwMode="auto">
            <a:xfrm>
              <a:off x="88" y="3088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39" name="Rectangle 531"/>
            <p:cNvSpPr>
              <a:spLocks noChangeArrowheads="1"/>
            </p:cNvSpPr>
            <p:nvPr/>
          </p:nvSpPr>
          <p:spPr bwMode="auto">
            <a:xfrm>
              <a:off x="474" y="3088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0" name="Rectangle 532"/>
            <p:cNvSpPr>
              <a:spLocks noChangeArrowheads="1"/>
            </p:cNvSpPr>
            <p:nvPr/>
          </p:nvSpPr>
          <p:spPr bwMode="auto">
            <a:xfrm>
              <a:off x="474" y="3088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1" name="Rectangle 533"/>
            <p:cNvSpPr>
              <a:spLocks noChangeArrowheads="1"/>
            </p:cNvSpPr>
            <p:nvPr/>
          </p:nvSpPr>
          <p:spPr bwMode="auto">
            <a:xfrm>
              <a:off x="1080" y="3088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2" name="Rectangle 534"/>
            <p:cNvSpPr>
              <a:spLocks noChangeArrowheads="1"/>
            </p:cNvSpPr>
            <p:nvPr/>
          </p:nvSpPr>
          <p:spPr bwMode="auto">
            <a:xfrm>
              <a:off x="1080" y="3088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3" name="Rectangle 535"/>
            <p:cNvSpPr>
              <a:spLocks noChangeArrowheads="1"/>
            </p:cNvSpPr>
            <p:nvPr/>
          </p:nvSpPr>
          <p:spPr bwMode="auto">
            <a:xfrm>
              <a:off x="1844" y="3088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4" name="Rectangle 536"/>
            <p:cNvSpPr>
              <a:spLocks noChangeArrowheads="1"/>
            </p:cNvSpPr>
            <p:nvPr/>
          </p:nvSpPr>
          <p:spPr bwMode="auto">
            <a:xfrm>
              <a:off x="1844" y="3088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5" name="Rectangle 537"/>
            <p:cNvSpPr>
              <a:spLocks noChangeArrowheads="1"/>
            </p:cNvSpPr>
            <p:nvPr/>
          </p:nvSpPr>
          <p:spPr bwMode="auto">
            <a:xfrm>
              <a:off x="2160" y="3088"/>
              <a:ext cx="43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6" name="Rectangle 538"/>
            <p:cNvSpPr>
              <a:spLocks noChangeArrowheads="1"/>
            </p:cNvSpPr>
            <p:nvPr/>
          </p:nvSpPr>
          <p:spPr bwMode="auto">
            <a:xfrm>
              <a:off x="2160" y="3088"/>
              <a:ext cx="43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7" name="Rectangle 539"/>
            <p:cNvSpPr>
              <a:spLocks noChangeArrowheads="1"/>
            </p:cNvSpPr>
            <p:nvPr/>
          </p:nvSpPr>
          <p:spPr bwMode="auto">
            <a:xfrm>
              <a:off x="2590" y="3088"/>
              <a:ext cx="395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8" name="Rectangle 540"/>
            <p:cNvSpPr>
              <a:spLocks noChangeArrowheads="1"/>
            </p:cNvSpPr>
            <p:nvPr/>
          </p:nvSpPr>
          <p:spPr bwMode="auto">
            <a:xfrm>
              <a:off x="2590" y="3088"/>
              <a:ext cx="395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49" name="Rectangle 541"/>
            <p:cNvSpPr>
              <a:spLocks noChangeArrowheads="1"/>
            </p:cNvSpPr>
            <p:nvPr/>
          </p:nvSpPr>
          <p:spPr bwMode="auto">
            <a:xfrm>
              <a:off x="2985" y="3088"/>
              <a:ext cx="580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0" name="Rectangle 542"/>
            <p:cNvSpPr>
              <a:spLocks noChangeArrowheads="1"/>
            </p:cNvSpPr>
            <p:nvPr/>
          </p:nvSpPr>
          <p:spPr bwMode="auto">
            <a:xfrm>
              <a:off x="2985" y="3088"/>
              <a:ext cx="580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1" name="Rectangle 543"/>
            <p:cNvSpPr>
              <a:spLocks noChangeArrowheads="1"/>
            </p:cNvSpPr>
            <p:nvPr/>
          </p:nvSpPr>
          <p:spPr bwMode="auto">
            <a:xfrm>
              <a:off x="3565" y="3088"/>
              <a:ext cx="588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2" name="Rectangle 544"/>
            <p:cNvSpPr>
              <a:spLocks noChangeArrowheads="1"/>
            </p:cNvSpPr>
            <p:nvPr/>
          </p:nvSpPr>
          <p:spPr bwMode="auto">
            <a:xfrm>
              <a:off x="3565" y="3088"/>
              <a:ext cx="588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53" name="Rectangle 545"/>
            <p:cNvSpPr>
              <a:spLocks noChangeArrowheads="1"/>
            </p:cNvSpPr>
            <p:nvPr/>
          </p:nvSpPr>
          <p:spPr bwMode="auto">
            <a:xfrm>
              <a:off x="132" y="3114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54" name="Rectangle 546"/>
            <p:cNvSpPr>
              <a:spLocks noChangeArrowheads="1"/>
            </p:cNvSpPr>
            <p:nvPr/>
          </p:nvSpPr>
          <p:spPr bwMode="auto">
            <a:xfrm>
              <a:off x="527" y="3114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55" name="Rectangle 547"/>
            <p:cNvSpPr>
              <a:spLocks noChangeArrowheads="1"/>
            </p:cNvSpPr>
            <p:nvPr/>
          </p:nvSpPr>
          <p:spPr bwMode="auto">
            <a:xfrm>
              <a:off x="1133" y="3114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56" name="Rectangle 548"/>
            <p:cNvSpPr>
              <a:spLocks noChangeArrowheads="1"/>
            </p:cNvSpPr>
            <p:nvPr/>
          </p:nvSpPr>
          <p:spPr bwMode="auto">
            <a:xfrm>
              <a:off x="1870" y="3114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57" name="Rectangle 549"/>
            <p:cNvSpPr>
              <a:spLocks noChangeArrowheads="1"/>
            </p:cNvSpPr>
            <p:nvPr/>
          </p:nvSpPr>
          <p:spPr bwMode="auto">
            <a:xfrm>
              <a:off x="2213" y="3114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58" name="Rectangle 550"/>
            <p:cNvSpPr>
              <a:spLocks noChangeArrowheads="1"/>
            </p:cNvSpPr>
            <p:nvPr/>
          </p:nvSpPr>
          <p:spPr bwMode="auto">
            <a:xfrm>
              <a:off x="2643" y="3114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159" name="Rectangle 551"/>
            <p:cNvSpPr>
              <a:spLocks noChangeArrowheads="1"/>
            </p:cNvSpPr>
            <p:nvPr/>
          </p:nvSpPr>
          <p:spPr bwMode="auto">
            <a:xfrm>
              <a:off x="3038" y="3114"/>
              <a:ext cx="386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Database</a:t>
              </a:r>
              <a:endParaRPr lang="en-US"/>
            </a:p>
          </p:txBody>
        </p:sp>
        <p:sp>
          <p:nvSpPr>
            <p:cNvPr id="69160" name="Rectangle 552"/>
            <p:cNvSpPr>
              <a:spLocks noChangeArrowheads="1"/>
            </p:cNvSpPr>
            <p:nvPr/>
          </p:nvSpPr>
          <p:spPr bwMode="auto">
            <a:xfrm>
              <a:off x="3618" y="3114"/>
              <a:ext cx="22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Hann</a:t>
              </a:r>
              <a:endParaRPr lang="en-US"/>
            </a:p>
          </p:txBody>
        </p:sp>
        <p:sp>
          <p:nvSpPr>
            <p:cNvPr id="69161" name="Rectangle 553"/>
            <p:cNvSpPr>
              <a:spLocks noChangeArrowheads="1"/>
            </p:cNvSpPr>
            <p:nvPr/>
          </p:nvSpPr>
          <p:spPr bwMode="auto">
            <a:xfrm>
              <a:off x="88" y="3219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2" name="Rectangle 554"/>
            <p:cNvSpPr>
              <a:spLocks noChangeArrowheads="1"/>
            </p:cNvSpPr>
            <p:nvPr/>
          </p:nvSpPr>
          <p:spPr bwMode="auto">
            <a:xfrm>
              <a:off x="88" y="3219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3" name="Rectangle 555"/>
            <p:cNvSpPr>
              <a:spLocks noChangeArrowheads="1"/>
            </p:cNvSpPr>
            <p:nvPr/>
          </p:nvSpPr>
          <p:spPr bwMode="auto">
            <a:xfrm>
              <a:off x="474" y="3219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4" name="Rectangle 556"/>
            <p:cNvSpPr>
              <a:spLocks noChangeArrowheads="1"/>
            </p:cNvSpPr>
            <p:nvPr/>
          </p:nvSpPr>
          <p:spPr bwMode="auto">
            <a:xfrm>
              <a:off x="474" y="3219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5" name="Rectangle 557"/>
            <p:cNvSpPr>
              <a:spLocks noChangeArrowheads="1"/>
            </p:cNvSpPr>
            <p:nvPr/>
          </p:nvSpPr>
          <p:spPr bwMode="auto">
            <a:xfrm>
              <a:off x="1080" y="3219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6" name="Rectangle 558"/>
            <p:cNvSpPr>
              <a:spLocks noChangeArrowheads="1"/>
            </p:cNvSpPr>
            <p:nvPr/>
          </p:nvSpPr>
          <p:spPr bwMode="auto">
            <a:xfrm>
              <a:off x="1080" y="3219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7" name="Rectangle 559"/>
            <p:cNvSpPr>
              <a:spLocks noChangeArrowheads="1"/>
            </p:cNvSpPr>
            <p:nvPr/>
          </p:nvSpPr>
          <p:spPr bwMode="auto">
            <a:xfrm>
              <a:off x="1844" y="3219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8" name="Rectangle 560"/>
            <p:cNvSpPr>
              <a:spLocks noChangeArrowheads="1"/>
            </p:cNvSpPr>
            <p:nvPr/>
          </p:nvSpPr>
          <p:spPr bwMode="auto">
            <a:xfrm>
              <a:off x="1844" y="3219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69" name="Rectangle 561"/>
            <p:cNvSpPr>
              <a:spLocks noChangeArrowheads="1"/>
            </p:cNvSpPr>
            <p:nvPr/>
          </p:nvSpPr>
          <p:spPr bwMode="auto">
            <a:xfrm>
              <a:off x="2160" y="3219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0" name="Rectangle 562"/>
            <p:cNvSpPr>
              <a:spLocks noChangeArrowheads="1"/>
            </p:cNvSpPr>
            <p:nvPr/>
          </p:nvSpPr>
          <p:spPr bwMode="auto">
            <a:xfrm>
              <a:off x="2160" y="3219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1" name="Rectangle 563"/>
            <p:cNvSpPr>
              <a:spLocks noChangeArrowheads="1"/>
            </p:cNvSpPr>
            <p:nvPr/>
          </p:nvSpPr>
          <p:spPr bwMode="auto">
            <a:xfrm>
              <a:off x="2590" y="3219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2" name="Rectangle 564"/>
            <p:cNvSpPr>
              <a:spLocks noChangeArrowheads="1"/>
            </p:cNvSpPr>
            <p:nvPr/>
          </p:nvSpPr>
          <p:spPr bwMode="auto">
            <a:xfrm>
              <a:off x="2590" y="3219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3" name="Rectangle 565"/>
            <p:cNvSpPr>
              <a:spLocks noChangeArrowheads="1"/>
            </p:cNvSpPr>
            <p:nvPr/>
          </p:nvSpPr>
          <p:spPr bwMode="auto">
            <a:xfrm>
              <a:off x="2985" y="3219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4" name="Rectangle 566"/>
            <p:cNvSpPr>
              <a:spLocks noChangeArrowheads="1"/>
            </p:cNvSpPr>
            <p:nvPr/>
          </p:nvSpPr>
          <p:spPr bwMode="auto">
            <a:xfrm>
              <a:off x="2985" y="3219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5" name="Rectangle 567"/>
            <p:cNvSpPr>
              <a:spLocks noChangeArrowheads="1"/>
            </p:cNvSpPr>
            <p:nvPr/>
          </p:nvSpPr>
          <p:spPr bwMode="auto">
            <a:xfrm>
              <a:off x="3565" y="3219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6" name="Rectangle 568"/>
            <p:cNvSpPr>
              <a:spLocks noChangeArrowheads="1"/>
            </p:cNvSpPr>
            <p:nvPr/>
          </p:nvSpPr>
          <p:spPr bwMode="auto">
            <a:xfrm>
              <a:off x="3565" y="3219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77" name="Rectangle 569"/>
            <p:cNvSpPr>
              <a:spLocks noChangeArrowheads="1"/>
            </p:cNvSpPr>
            <p:nvPr/>
          </p:nvSpPr>
          <p:spPr bwMode="auto">
            <a:xfrm>
              <a:off x="132" y="3246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178" name="Rectangle 570"/>
            <p:cNvSpPr>
              <a:spLocks noChangeArrowheads="1"/>
            </p:cNvSpPr>
            <p:nvPr/>
          </p:nvSpPr>
          <p:spPr bwMode="auto">
            <a:xfrm>
              <a:off x="527" y="3246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179" name="Rectangle 571"/>
            <p:cNvSpPr>
              <a:spLocks noChangeArrowheads="1"/>
            </p:cNvSpPr>
            <p:nvPr/>
          </p:nvSpPr>
          <p:spPr bwMode="auto">
            <a:xfrm>
              <a:off x="1133" y="3246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180" name="Rectangle 572"/>
            <p:cNvSpPr>
              <a:spLocks noChangeArrowheads="1"/>
            </p:cNvSpPr>
            <p:nvPr/>
          </p:nvSpPr>
          <p:spPr bwMode="auto">
            <a:xfrm>
              <a:off x="1870" y="3246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181" name="Rectangle 573"/>
            <p:cNvSpPr>
              <a:spLocks noChangeArrowheads="1"/>
            </p:cNvSpPr>
            <p:nvPr/>
          </p:nvSpPr>
          <p:spPr bwMode="auto">
            <a:xfrm>
              <a:off x="2213" y="3246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182" name="Rectangle 574"/>
            <p:cNvSpPr>
              <a:spLocks noChangeArrowheads="1"/>
            </p:cNvSpPr>
            <p:nvPr/>
          </p:nvSpPr>
          <p:spPr bwMode="auto">
            <a:xfrm>
              <a:off x="2643" y="3246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183" name="Rectangle 575"/>
            <p:cNvSpPr>
              <a:spLocks noChangeArrowheads="1"/>
            </p:cNvSpPr>
            <p:nvPr/>
          </p:nvSpPr>
          <p:spPr bwMode="auto">
            <a:xfrm>
              <a:off x="3038" y="3246"/>
              <a:ext cx="518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Elec. Comm.</a:t>
              </a:r>
              <a:endParaRPr lang="en-US"/>
            </a:p>
          </p:txBody>
        </p:sp>
        <p:sp>
          <p:nvSpPr>
            <p:cNvPr id="69184" name="Rectangle 576"/>
            <p:cNvSpPr>
              <a:spLocks noChangeArrowheads="1"/>
            </p:cNvSpPr>
            <p:nvPr/>
          </p:nvSpPr>
          <p:spPr bwMode="auto">
            <a:xfrm>
              <a:off x="3618" y="3246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Chatterjee</a:t>
              </a:r>
              <a:endParaRPr lang="en-US"/>
            </a:p>
          </p:txBody>
        </p:sp>
        <p:sp>
          <p:nvSpPr>
            <p:cNvPr id="69185" name="Rectangle 577"/>
            <p:cNvSpPr>
              <a:spLocks noChangeArrowheads="1"/>
            </p:cNvSpPr>
            <p:nvPr/>
          </p:nvSpPr>
          <p:spPr bwMode="auto">
            <a:xfrm>
              <a:off x="88" y="3351"/>
              <a:ext cx="38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6" name="Rectangle 578"/>
            <p:cNvSpPr>
              <a:spLocks noChangeArrowheads="1"/>
            </p:cNvSpPr>
            <p:nvPr/>
          </p:nvSpPr>
          <p:spPr bwMode="auto">
            <a:xfrm>
              <a:off x="88" y="3351"/>
              <a:ext cx="38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7" name="Rectangle 579"/>
            <p:cNvSpPr>
              <a:spLocks noChangeArrowheads="1"/>
            </p:cNvSpPr>
            <p:nvPr/>
          </p:nvSpPr>
          <p:spPr bwMode="auto">
            <a:xfrm>
              <a:off x="474" y="3351"/>
              <a:ext cx="60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8" name="Rectangle 580"/>
            <p:cNvSpPr>
              <a:spLocks noChangeArrowheads="1"/>
            </p:cNvSpPr>
            <p:nvPr/>
          </p:nvSpPr>
          <p:spPr bwMode="auto">
            <a:xfrm>
              <a:off x="474" y="3351"/>
              <a:ext cx="60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89" name="Rectangle 581"/>
            <p:cNvSpPr>
              <a:spLocks noChangeArrowheads="1"/>
            </p:cNvSpPr>
            <p:nvPr/>
          </p:nvSpPr>
          <p:spPr bwMode="auto">
            <a:xfrm>
              <a:off x="1080" y="3351"/>
              <a:ext cx="764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0" name="Rectangle 582"/>
            <p:cNvSpPr>
              <a:spLocks noChangeArrowheads="1"/>
            </p:cNvSpPr>
            <p:nvPr/>
          </p:nvSpPr>
          <p:spPr bwMode="auto">
            <a:xfrm>
              <a:off x="1080" y="3351"/>
              <a:ext cx="764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1" name="Rectangle 583"/>
            <p:cNvSpPr>
              <a:spLocks noChangeArrowheads="1"/>
            </p:cNvSpPr>
            <p:nvPr/>
          </p:nvSpPr>
          <p:spPr bwMode="auto">
            <a:xfrm>
              <a:off x="1844" y="3351"/>
              <a:ext cx="316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2" name="Rectangle 584"/>
            <p:cNvSpPr>
              <a:spLocks noChangeArrowheads="1"/>
            </p:cNvSpPr>
            <p:nvPr/>
          </p:nvSpPr>
          <p:spPr bwMode="auto">
            <a:xfrm>
              <a:off x="1844" y="3351"/>
              <a:ext cx="316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3" name="Rectangle 585"/>
            <p:cNvSpPr>
              <a:spLocks noChangeArrowheads="1"/>
            </p:cNvSpPr>
            <p:nvPr/>
          </p:nvSpPr>
          <p:spPr bwMode="auto">
            <a:xfrm>
              <a:off x="2160" y="3351"/>
              <a:ext cx="43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4" name="Rectangle 586"/>
            <p:cNvSpPr>
              <a:spLocks noChangeArrowheads="1"/>
            </p:cNvSpPr>
            <p:nvPr/>
          </p:nvSpPr>
          <p:spPr bwMode="auto">
            <a:xfrm>
              <a:off x="2160" y="3351"/>
              <a:ext cx="43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5" name="Rectangle 587"/>
            <p:cNvSpPr>
              <a:spLocks noChangeArrowheads="1"/>
            </p:cNvSpPr>
            <p:nvPr/>
          </p:nvSpPr>
          <p:spPr bwMode="auto">
            <a:xfrm>
              <a:off x="2590" y="3351"/>
              <a:ext cx="395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6" name="Rectangle 588"/>
            <p:cNvSpPr>
              <a:spLocks noChangeArrowheads="1"/>
            </p:cNvSpPr>
            <p:nvPr/>
          </p:nvSpPr>
          <p:spPr bwMode="auto">
            <a:xfrm>
              <a:off x="2590" y="3351"/>
              <a:ext cx="395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7" name="Rectangle 589"/>
            <p:cNvSpPr>
              <a:spLocks noChangeArrowheads="1"/>
            </p:cNvSpPr>
            <p:nvPr/>
          </p:nvSpPr>
          <p:spPr bwMode="auto">
            <a:xfrm>
              <a:off x="2985" y="3351"/>
              <a:ext cx="580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8" name="Rectangle 590"/>
            <p:cNvSpPr>
              <a:spLocks noChangeArrowheads="1"/>
            </p:cNvSpPr>
            <p:nvPr/>
          </p:nvSpPr>
          <p:spPr bwMode="auto">
            <a:xfrm>
              <a:off x="2985" y="3351"/>
              <a:ext cx="580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199" name="Rectangle 591"/>
            <p:cNvSpPr>
              <a:spLocks noChangeArrowheads="1"/>
            </p:cNvSpPr>
            <p:nvPr/>
          </p:nvSpPr>
          <p:spPr bwMode="auto">
            <a:xfrm>
              <a:off x="3565" y="3351"/>
              <a:ext cx="588" cy="132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00" name="Rectangle 592"/>
            <p:cNvSpPr>
              <a:spLocks noChangeArrowheads="1"/>
            </p:cNvSpPr>
            <p:nvPr/>
          </p:nvSpPr>
          <p:spPr bwMode="auto">
            <a:xfrm>
              <a:off x="3565" y="3351"/>
              <a:ext cx="588" cy="13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01" name="Rectangle 593"/>
            <p:cNvSpPr>
              <a:spLocks noChangeArrowheads="1"/>
            </p:cNvSpPr>
            <p:nvPr/>
          </p:nvSpPr>
          <p:spPr bwMode="auto">
            <a:xfrm>
              <a:off x="132" y="3377"/>
              <a:ext cx="220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69202" name="Rectangle 594"/>
            <p:cNvSpPr>
              <a:spLocks noChangeArrowheads="1"/>
            </p:cNvSpPr>
            <p:nvPr/>
          </p:nvSpPr>
          <p:spPr bwMode="auto">
            <a:xfrm>
              <a:off x="527" y="3377"/>
              <a:ext cx="562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Jackie Judson</a:t>
              </a:r>
              <a:endParaRPr lang="en-US"/>
            </a:p>
          </p:txBody>
        </p:sp>
        <p:sp>
          <p:nvSpPr>
            <p:cNvPr id="69203" name="Rectangle 595"/>
            <p:cNvSpPr>
              <a:spLocks noChangeArrowheads="1"/>
            </p:cNvSpPr>
            <p:nvPr/>
          </p:nvSpPr>
          <p:spPr bwMode="auto">
            <a:xfrm>
              <a:off x="1133" y="3377"/>
              <a:ext cx="72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224 S. Sixth Street</a:t>
              </a:r>
              <a:endParaRPr lang="en-US"/>
            </a:p>
          </p:txBody>
        </p:sp>
        <p:sp>
          <p:nvSpPr>
            <p:cNvPr id="69204" name="Rectangle 596"/>
            <p:cNvSpPr>
              <a:spLocks noChangeArrowheads="1"/>
            </p:cNvSpPr>
            <p:nvPr/>
          </p:nvSpPr>
          <p:spPr bwMode="auto">
            <a:xfrm>
              <a:off x="1870" y="3377"/>
              <a:ext cx="19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MKT</a:t>
              </a:r>
              <a:endParaRPr lang="en-US"/>
            </a:p>
          </p:txBody>
        </p:sp>
        <p:sp>
          <p:nvSpPr>
            <p:cNvPr id="69205" name="Rectangle 597"/>
            <p:cNvSpPr>
              <a:spLocks noChangeArrowheads="1"/>
            </p:cNvSpPr>
            <p:nvPr/>
          </p:nvSpPr>
          <p:spPr bwMode="auto">
            <a:xfrm>
              <a:off x="2213" y="3377"/>
              <a:ext cx="369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555-1245</a:t>
              </a:r>
              <a:endParaRPr lang="en-US"/>
            </a:p>
          </p:txBody>
        </p:sp>
        <p:sp>
          <p:nvSpPr>
            <p:cNvPr id="69206" name="Rectangle 598"/>
            <p:cNvSpPr>
              <a:spLocks noChangeArrowheads="1"/>
            </p:cNvSpPr>
            <p:nvPr/>
          </p:nvSpPr>
          <p:spPr bwMode="auto">
            <a:xfrm>
              <a:off x="2643" y="3377"/>
              <a:ext cx="334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207" name="Rectangle 599"/>
            <p:cNvSpPr>
              <a:spLocks noChangeArrowheads="1"/>
            </p:cNvSpPr>
            <p:nvPr/>
          </p:nvSpPr>
          <p:spPr bwMode="auto">
            <a:xfrm>
              <a:off x="3038" y="3377"/>
              <a:ext cx="41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Telecomm</a:t>
              </a:r>
              <a:endParaRPr lang="en-US"/>
            </a:p>
          </p:txBody>
        </p:sp>
        <p:sp>
          <p:nvSpPr>
            <p:cNvPr id="69208" name="Rectangle 600"/>
            <p:cNvSpPr>
              <a:spLocks noChangeArrowheads="1"/>
            </p:cNvSpPr>
            <p:nvPr/>
          </p:nvSpPr>
          <p:spPr bwMode="auto">
            <a:xfrm>
              <a:off x="3618" y="3377"/>
              <a:ext cx="263" cy="1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000" b="1">
                  <a:solidFill>
                    <a:srgbClr val="000000"/>
                  </a:solidFill>
                  <a:latin typeface="Helvetica"/>
                </a:rPr>
                <a:t>Gilson</a:t>
              </a:r>
              <a:endParaRPr lang="en-US"/>
            </a:p>
          </p:txBody>
        </p:sp>
        <p:sp>
          <p:nvSpPr>
            <p:cNvPr id="69209" name="Rectangle 601"/>
            <p:cNvSpPr>
              <a:spLocks noChangeArrowheads="1"/>
            </p:cNvSpPr>
            <p:nvPr/>
          </p:nvSpPr>
          <p:spPr bwMode="auto">
            <a:xfrm>
              <a:off x="88" y="3483"/>
              <a:ext cx="38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0" name="Rectangle 602"/>
            <p:cNvSpPr>
              <a:spLocks noChangeArrowheads="1"/>
            </p:cNvSpPr>
            <p:nvPr/>
          </p:nvSpPr>
          <p:spPr bwMode="auto">
            <a:xfrm>
              <a:off x="88" y="3483"/>
              <a:ext cx="38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1" name="Rectangle 603"/>
            <p:cNvSpPr>
              <a:spLocks noChangeArrowheads="1"/>
            </p:cNvSpPr>
            <p:nvPr/>
          </p:nvSpPr>
          <p:spPr bwMode="auto">
            <a:xfrm>
              <a:off x="474" y="3483"/>
              <a:ext cx="60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2" name="Rectangle 604"/>
            <p:cNvSpPr>
              <a:spLocks noChangeArrowheads="1"/>
            </p:cNvSpPr>
            <p:nvPr/>
          </p:nvSpPr>
          <p:spPr bwMode="auto">
            <a:xfrm>
              <a:off x="474" y="3483"/>
              <a:ext cx="60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3" name="Rectangle 605"/>
            <p:cNvSpPr>
              <a:spLocks noChangeArrowheads="1"/>
            </p:cNvSpPr>
            <p:nvPr/>
          </p:nvSpPr>
          <p:spPr bwMode="auto">
            <a:xfrm>
              <a:off x="1080" y="3483"/>
              <a:ext cx="764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4" name="Rectangle 606"/>
            <p:cNvSpPr>
              <a:spLocks noChangeArrowheads="1"/>
            </p:cNvSpPr>
            <p:nvPr/>
          </p:nvSpPr>
          <p:spPr bwMode="auto">
            <a:xfrm>
              <a:off x="1080" y="3483"/>
              <a:ext cx="764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5" name="Rectangle 607"/>
            <p:cNvSpPr>
              <a:spLocks noChangeArrowheads="1"/>
            </p:cNvSpPr>
            <p:nvPr/>
          </p:nvSpPr>
          <p:spPr bwMode="auto">
            <a:xfrm>
              <a:off x="1844" y="3483"/>
              <a:ext cx="316" cy="131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216" name="Rectangle 608"/>
            <p:cNvSpPr>
              <a:spLocks noChangeArrowheads="1"/>
            </p:cNvSpPr>
            <p:nvPr/>
          </p:nvSpPr>
          <p:spPr bwMode="auto">
            <a:xfrm>
              <a:off x="1844" y="3483"/>
              <a:ext cx="316" cy="13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9218" name="Rectangle 610"/>
          <p:cNvSpPr>
            <a:spLocks noChangeArrowheads="1"/>
          </p:cNvSpPr>
          <p:nvPr/>
        </p:nvSpPr>
        <p:spPr bwMode="auto">
          <a:xfrm>
            <a:off x="3429000" y="5529263"/>
            <a:ext cx="682625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19" name="Rectangle 611"/>
          <p:cNvSpPr>
            <a:spLocks noChangeArrowheads="1"/>
          </p:cNvSpPr>
          <p:nvPr/>
        </p:nvSpPr>
        <p:spPr bwMode="auto">
          <a:xfrm>
            <a:off x="3429000" y="5529263"/>
            <a:ext cx="682625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0" name="Rectangle 612"/>
          <p:cNvSpPr>
            <a:spLocks noChangeArrowheads="1"/>
          </p:cNvSpPr>
          <p:nvPr/>
        </p:nvSpPr>
        <p:spPr bwMode="auto">
          <a:xfrm>
            <a:off x="4111625" y="5529263"/>
            <a:ext cx="627063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1" name="Rectangle 613"/>
          <p:cNvSpPr>
            <a:spLocks noChangeArrowheads="1"/>
          </p:cNvSpPr>
          <p:nvPr/>
        </p:nvSpPr>
        <p:spPr bwMode="auto">
          <a:xfrm>
            <a:off x="4111625" y="5529263"/>
            <a:ext cx="627063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2" name="Rectangle 614"/>
          <p:cNvSpPr>
            <a:spLocks noChangeArrowheads="1"/>
          </p:cNvSpPr>
          <p:nvPr/>
        </p:nvSpPr>
        <p:spPr bwMode="auto">
          <a:xfrm>
            <a:off x="4738688" y="5529263"/>
            <a:ext cx="9207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3" name="Rectangle 615"/>
          <p:cNvSpPr>
            <a:spLocks noChangeArrowheads="1"/>
          </p:cNvSpPr>
          <p:nvPr/>
        </p:nvSpPr>
        <p:spPr bwMode="auto">
          <a:xfrm>
            <a:off x="4738688" y="5529263"/>
            <a:ext cx="9207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4" name="Rectangle 616"/>
          <p:cNvSpPr>
            <a:spLocks noChangeArrowheads="1"/>
          </p:cNvSpPr>
          <p:nvPr/>
        </p:nvSpPr>
        <p:spPr bwMode="auto">
          <a:xfrm>
            <a:off x="5659438" y="5529263"/>
            <a:ext cx="9334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5" name="Rectangle 617"/>
          <p:cNvSpPr>
            <a:spLocks noChangeArrowheads="1"/>
          </p:cNvSpPr>
          <p:nvPr/>
        </p:nvSpPr>
        <p:spPr bwMode="auto">
          <a:xfrm>
            <a:off x="5659438" y="5529263"/>
            <a:ext cx="9334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26" name="Rectangle 618"/>
          <p:cNvSpPr>
            <a:spLocks noChangeArrowheads="1"/>
          </p:cNvSpPr>
          <p:nvPr/>
        </p:nvSpPr>
        <p:spPr bwMode="auto">
          <a:xfrm>
            <a:off x="209550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7" name="Rectangle 619"/>
          <p:cNvSpPr>
            <a:spLocks noChangeArrowheads="1"/>
          </p:cNvSpPr>
          <p:nvPr/>
        </p:nvSpPr>
        <p:spPr bwMode="auto">
          <a:xfrm>
            <a:off x="83661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8" name="Rectangle 620"/>
          <p:cNvSpPr>
            <a:spLocks noChangeArrowheads="1"/>
          </p:cNvSpPr>
          <p:nvPr/>
        </p:nvSpPr>
        <p:spPr bwMode="auto">
          <a:xfrm>
            <a:off x="1798638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29" name="Rectangle 621"/>
          <p:cNvSpPr>
            <a:spLocks noChangeArrowheads="1"/>
          </p:cNvSpPr>
          <p:nvPr/>
        </p:nvSpPr>
        <p:spPr bwMode="auto">
          <a:xfrm>
            <a:off x="29686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0" name="Rectangle 622"/>
          <p:cNvSpPr>
            <a:spLocks noChangeArrowheads="1"/>
          </p:cNvSpPr>
          <p:nvPr/>
        </p:nvSpPr>
        <p:spPr bwMode="auto">
          <a:xfrm>
            <a:off x="3513138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1" name="Rectangle 623"/>
          <p:cNvSpPr>
            <a:spLocks noChangeArrowheads="1"/>
          </p:cNvSpPr>
          <p:nvPr/>
        </p:nvSpPr>
        <p:spPr bwMode="auto">
          <a:xfrm>
            <a:off x="419576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2" name="Rectangle 624"/>
          <p:cNvSpPr>
            <a:spLocks noChangeArrowheads="1"/>
          </p:cNvSpPr>
          <p:nvPr/>
        </p:nvSpPr>
        <p:spPr bwMode="auto">
          <a:xfrm>
            <a:off x="48228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3" name="Rectangle 625"/>
          <p:cNvSpPr>
            <a:spLocks noChangeArrowheads="1"/>
          </p:cNvSpPr>
          <p:nvPr/>
        </p:nvSpPr>
        <p:spPr bwMode="auto">
          <a:xfrm>
            <a:off x="574357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34" name="Rectangle 626"/>
          <p:cNvSpPr>
            <a:spLocks noChangeArrowheads="1"/>
          </p:cNvSpPr>
          <p:nvPr/>
        </p:nvSpPr>
        <p:spPr bwMode="auto">
          <a:xfrm>
            <a:off x="6592888" y="4275138"/>
            <a:ext cx="725487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5" name="Rectangle 627"/>
          <p:cNvSpPr>
            <a:spLocks noChangeArrowheads="1"/>
          </p:cNvSpPr>
          <p:nvPr/>
        </p:nvSpPr>
        <p:spPr bwMode="auto">
          <a:xfrm>
            <a:off x="6592888" y="4275138"/>
            <a:ext cx="725487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6" name="Rectangle 628"/>
          <p:cNvSpPr>
            <a:spLocks noChangeArrowheads="1"/>
          </p:cNvSpPr>
          <p:nvPr/>
        </p:nvSpPr>
        <p:spPr bwMode="auto">
          <a:xfrm>
            <a:off x="6677025" y="4316413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237" name="Rectangle 629"/>
          <p:cNvSpPr>
            <a:spLocks noChangeArrowheads="1"/>
          </p:cNvSpPr>
          <p:nvPr/>
        </p:nvSpPr>
        <p:spPr bwMode="auto">
          <a:xfrm>
            <a:off x="6592888" y="4483100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8" name="Rectangle 630"/>
          <p:cNvSpPr>
            <a:spLocks noChangeArrowheads="1"/>
          </p:cNvSpPr>
          <p:nvPr/>
        </p:nvSpPr>
        <p:spPr bwMode="auto">
          <a:xfrm>
            <a:off x="6592888" y="4483100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39" name="Rectangle 631"/>
          <p:cNvSpPr>
            <a:spLocks noChangeArrowheads="1"/>
          </p:cNvSpPr>
          <p:nvPr/>
        </p:nvSpPr>
        <p:spPr bwMode="auto">
          <a:xfrm>
            <a:off x="6677025" y="4525963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240" name="Rectangle 632"/>
          <p:cNvSpPr>
            <a:spLocks noChangeArrowheads="1"/>
          </p:cNvSpPr>
          <p:nvPr/>
        </p:nvSpPr>
        <p:spPr bwMode="auto">
          <a:xfrm>
            <a:off x="6592888" y="4692650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1" name="Rectangle 633"/>
          <p:cNvSpPr>
            <a:spLocks noChangeArrowheads="1"/>
          </p:cNvSpPr>
          <p:nvPr/>
        </p:nvSpPr>
        <p:spPr bwMode="auto">
          <a:xfrm>
            <a:off x="6592888" y="4692650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2" name="Rectangle 634"/>
          <p:cNvSpPr>
            <a:spLocks noChangeArrowheads="1"/>
          </p:cNvSpPr>
          <p:nvPr/>
        </p:nvSpPr>
        <p:spPr bwMode="auto">
          <a:xfrm>
            <a:off x="6677025" y="4733925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T240C</a:t>
            </a:r>
            <a:endParaRPr lang="en-US"/>
          </a:p>
        </p:txBody>
      </p:sp>
      <p:sp>
        <p:nvSpPr>
          <p:cNvPr id="69243" name="Rectangle 635"/>
          <p:cNvSpPr>
            <a:spLocks noChangeArrowheads="1"/>
          </p:cNvSpPr>
          <p:nvPr/>
        </p:nvSpPr>
        <p:spPr bwMode="auto">
          <a:xfrm>
            <a:off x="6592888" y="4902200"/>
            <a:ext cx="725487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4" name="Rectangle 636"/>
          <p:cNvSpPr>
            <a:spLocks noChangeArrowheads="1"/>
          </p:cNvSpPr>
          <p:nvPr/>
        </p:nvSpPr>
        <p:spPr bwMode="auto">
          <a:xfrm>
            <a:off x="6592888" y="4902200"/>
            <a:ext cx="725487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5" name="Rectangle 637"/>
          <p:cNvSpPr>
            <a:spLocks noChangeArrowheads="1"/>
          </p:cNvSpPr>
          <p:nvPr/>
        </p:nvSpPr>
        <p:spPr bwMode="auto">
          <a:xfrm>
            <a:off x="6677025" y="4943475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T240F</a:t>
            </a:r>
            <a:endParaRPr lang="en-US"/>
          </a:p>
        </p:txBody>
      </p:sp>
      <p:sp>
        <p:nvSpPr>
          <p:cNvPr id="69246" name="Rectangle 638"/>
          <p:cNvSpPr>
            <a:spLocks noChangeArrowheads="1"/>
          </p:cNvSpPr>
          <p:nvPr/>
        </p:nvSpPr>
        <p:spPr bwMode="auto">
          <a:xfrm>
            <a:off x="6592888" y="5110163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7" name="Rectangle 639"/>
          <p:cNvSpPr>
            <a:spLocks noChangeArrowheads="1"/>
          </p:cNvSpPr>
          <p:nvPr/>
        </p:nvSpPr>
        <p:spPr bwMode="auto">
          <a:xfrm>
            <a:off x="6592888" y="5110163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48" name="Rectangle 640"/>
          <p:cNvSpPr>
            <a:spLocks noChangeArrowheads="1"/>
          </p:cNvSpPr>
          <p:nvPr/>
        </p:nvSpPr>
        <p:spPr bwMode="auto">
          <a:xfrm>
            <a:off x="6677025" y="5153025"/>
            <a:ext cx="4318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249" name="Rectangle 641"/>
          <p:cNvSpPr>
            <a:spLocks noChangeArrowheads="1"/>
          </p:cNvSpPr>
          <p:nvPr/>
        </p:nvSpPr>
        <p:spPr bwMode="auto">
          <a:xfrm>
            <a:off x="6592888" y="5319713"/>
            <a:ext cx="725487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0" name="Rectangle 642"/>
          <p:cNvSpPr>
            <a:spLocks noChangeArrowheads="1"/>
          </p:cNvSpPr>
          <p:nvPr/>
        </p:nvSpPr>
        <p:spPr bwMode="auto">
          <a:xfrm>
            <a:off x="6592888" y="5319713"/>
            <a:ext cx="725487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1" name="Rectangle 643"/>
          <p:cNvSpPr>
            <a:spLocks noChangeArrowheads="1"/>
          </p:cNvSpPr>
          <p:nvPr/>
        </p:nvSpPr>
        <p:spPr bwMode="auto">
          <a:xfrm>
            <a:off x="6677025" y="5360988"/>
            <a:ext cx="417513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252" name="Rectangle 644"/>
          <p:cNvSpPr>
            <a:spLocks noChangeArrowheads="1"/>
          </p:cNvSpPr>
          <p:nvPr/>
        </p:nvSpPr>
        <p:spPr bwMode="auto">
          <a:xfrm>
            <a:off x="6592888" y="5529263"/>
            <a:ext cx="725487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3" name="Rectangle 645"/>
          <p:cNvSpPr>
            <a:spLocks noChangeArrowheads="1"/>
          </p:cNvSpPr>
          <p:nvPr/>
        </p:nvSpPr>
        <p:spPr bwMode="auto">
          <a:xfrm>
            <a:off x="6592888" y="5529263"/>
            <a:ext cx="725487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4" name="Rectangle 646"/>
          <p:cNvSpPr>
            <a:spLocks noChangeArrowheads="1"/>
          </p:cNvSpPr>
          <p:nvPr/>
        </p:nvSpPr>
        <p:spPr bwMode="auto">
          <a:xfrm>
            <a:off x="66770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55" name="Rectangle 647"/>
          <p:cNvSpPr>
            <a:spLocks noChangeArrowheads="1"/>
          </p:cNvSpPr>
          <p:nvPr/>
        </p:nvSpPr>
        <p:spPr bwMode="auto">
          <a:xfrm>
            <a:off x="7318375" y="4275138"/>
            <a:ext cx="71120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6" name="Rectangle 648"/>
          <p:cNvSpPr>
            <a:spLocks noChangeArrowheads="1"/>
          </p:cNvSpPr>
          <p:nvPr/>
        </p:nvSpPr>
        <p:spPr bwMode="auto">
          <a:xfrm>
            <a:off x="7318375" y="4275138"/>
            <a:ext cx="71120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7" name="Rectangle 649"/>
          <p:cNvSpPr>
            <a:spLocks noChangeArrowheads="1"/>
          </p:cNvSpPr>
          <p:nvPr/>
        </p:nvSpPr>
        <p:spPr bwMode="auto">
          <a:xfrm>
            <a:off x="7400925" y="4316413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258" name="Rectangle 650"/>
          <p:cNvSpPr>
            <a:spLocks noChangeArrowheads="1"/>
          </p:cNvSpPr>
          <p:nvPr/>
        </p:nvSpPr>
        <p:spPr bwMode="auto">
          <a:xfrm>
            <a:off x="7318375" y="4483100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59" name="Rectangle 651"/>
          <p:cNvSpPr>
            <a:spLocks noChangeArrowheads="1"/>
          </p:cNvSpPr>
          <p:nvPr/>
        </p:nvSpPr>
        <p:spPr bwMode="auto">
          <a:xfrm>
            <a:off x="7318375" y="4483100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0" name="Rectangle 652"/>
          <p:cNvSpPr>
            <a:spLocks noChangeArrowheads="1"/>
          </p:cNvSpPr>
          <p:nvPr/>
        </p:nvSpPr>
        <p:spPr bwMode="auto">
          <a:xfrm>
            <a:off x="7400925" y="4525963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261" name="Rectangle 653"/>
          <p:cNvSpPr>
            <a:spLocks noChangeArrowheads="1"/>
          </p:cNvSpPr>
          <p:nvPr/>
        </p:nvSpPr>
        <p:spPr bwMode="auto">
          <a:xfrm>
            <a:off x="7318375" y="4692650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2" name="Rectangle 654"/>
          <p:cNvSpPr>
            <a:spLocks noChangeArrowheads="1"/>
          </p:cNvSpPr>
          <p:nvPr/>
        </p:nvSpPr>
        <p:spPr bwMode="auto">
          <a:xfrm>
            <a:off x="7318375" y="4692650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3" name="Rectangle 655"/>
          <p:cNvSpPr>
            <a:spLocks noChangeArrowheads="1"/>
          </p:cNvSpPr>
          <p:nvPr/>
        </p:nvSpPr>
        <p:spPr bwMode="auto">
          <a:xfrm>
            <a:off x="7400925" y="473392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555-2222</a:t>
            </a:r>
            <a:endParaRPr lang="en-US"/>
          </a:p>
        </p:txBody>
      </p:sp>
      <p:sp>
        <p:nvSpPr>
          <p:cNvPr id="69264" name="Rectangle 656"/>
          <p:cNvSpPr>
            <a:spLocks noChangeArrowheads="1"/>
          </p:cNvSpPr>
          <p:nvPr/>
        </p:nvSpPr>
        <p:spPr bwMode="auto">
          <a:xfrm>
            <a:off x="7318375" y="4902200"/>
            <a:ext cx="711200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5" name="Rectangle 657"/>
          <p:cNvSpPr>
            <a:spLocks noChangeArrowheads="1"/>
          </p:cNvSpPr>
          <p:nvPr/>
        </p:nvSpPr>
        <p:spPr bwMode="auto">
          <a:xfrm>
            <a:off x="7318375" y="4902200"/>
            <a:ext cx="71120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6" name="Rectangle 658"/>
          <p:cNvSpPr>
            <a:spLocks noChangeArrowheads="1"/>
          </p:cNvSpPr>
          <p:nvPr/>
        </p:nvSpPr>
        <p:spPr bwMode="auto">
          <a:xfrm>
            <a:off x="7400925" y="494347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555-2224</a:t>
            </a:r>
            <a:endParaRPr lang="en-US"/>
          </a:p>
        </p:txBody>
      </p:sp>
      <p:sp>
        <p:nvSpPr>
          <p:cNvPr id="69267" name="Rectangle 659"/>
          <p:cNvSpPr>
            <a:spLocks noChangeArrowheads="1"/>
          </p:cNvSpPr>
          <p:nvPr/>
        </p:nvSpPr>
        <p:spPr bwMode="auto">
          <a:xfrm>
            <a:off x="7318375" y="5110163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8" name="Rectangle 660"/>
          <p:cNvSpPr>
            <a:spLocks noChangeArrowheads="1"/>
          </p:cNvSpPr>
          <p:nvPr/>
        </p:nvSpPr>
        <p:spPr bwMode="auto">
          <a:xfrm>
            <a:off x="7318375" y="5110163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69" name="Rectangle 661"/>
          <p:cNvSpPr>
            <a:spLocks noChangeArrowheads="1"/>
          </p:cNvSpPr>
          <p:nvPr/>
        </p:nvSpPr>
        <p:spPr bwMode="auto">
          <a:xfrm>
            <a:off x="7400925" y="5153025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270" name="Rectangle 662"/>
          <p:cNvSpPr>
            <a:spLocks noChangeArrowheads="1"/>
          </p:cNvSpPr>
          <p:nvPr/>
        </p:nvSpPr>
        <p:spPr bwMode="auto">
          <a:xfrm>
            <a:off x="7318375" y="5319713"/>
            <a:ext cx="71120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1" name="Rectangle 663"/>
          <p:cNvSpPr>
            <a:spLocks noChangeArrowheads="1"/>
          </p:cNvSpPr>
          <p:nvPr/>
        </p:nvSpPr>
        <p:spPr bwMode="auto">
          <a:xfrm>
            <a:off x="7318375" y="5319713"/>
            <a:ext cx="71120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2" name="Rectangle 664"/>
          <p:cNvSpPr>
            <a:spLocks noChangeArrowheads="1"/>
          </p:cNvSpPr>
          <p:nvPr/>
        </p:nvSpPr>
        <p:spPr bwMode="auto">
          <a:xfrm>
            <a:off x="7400925" y="5360988"/>
            <a:ext cx="5857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273" name="Rectangle 665"/>
          <p:cNvSpPr>
            <a:spLocks noChangeArrowheads="1"/>
          </p:cNvSpPr>
          <p:nvPr/>
        </p:nvSpPr>
        <p:spPr bwMode="auto">
          <a:xfrm>
            <a:off x="7318375" y="5529263"/>
            <a:ext cx="71120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4" name="Rectangle 666"/>
          <p:cNvSpPr>
            <a:spLocks noChangeArrowheads="1"/>
          </p:cNvSpPr>
          <p:nvPr/>
        </p:nvSpPr>
        <p:spPr bwMode="auto">
          <a:xfrm>
            <a:off x="7318375" y="5529263"/>
            <a:ext cx="71120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5" name="Rectangle 667"/>
          <p:cNvSpPr>
            <a:spLocks noChangeArrowheads="1"/>
          </p:cNvSpPr>
          <p:nvPr/>
        </p:nvSpPr>
        <p:spPr bwMode="auto">
          <a:xfrm>
            <a:off x="74009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76" name="Rectangle 668"/>
          <p:cNvSpPr>
            <a:spLocks noChangeArrowheads="1"/>
          </p:cNvSpPr>
          <p:nvPr/>
        </p:nvSpPr>
        <p:spPr bwMode="auto">
          <a:xfrm>
            <a:off x="8029575" y="4275138"/>
            <a:ext cx="446088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7" name="Rectangle 669"/>
          <p:cNvSpPr>
            <a:spLocks noChangeArrowheads="1"/>
          </p:cNvSpPr>
          <p:nvPr/>
        </p:nvSpPr>
        <p:spPr bwMode="auto">
          <a:xfrm>
            <a:off x="8029575" y="4275138"/>
            <a:ext cx="44608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78" name="Rectangle 670"/>
          <p:cNvSpPr>
            <a:spLocks noChangeArrowheads="1"/>
          </p:cNvSpPr>
          <p:nvPr/>
        </p:nvSpPr>
        <p:spPr bwMode="auto">
          <a:xfrm>
            <a:off x="8112125" y="4316413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79" name="Rectangle 671"/>
          <p:cNvSpPr>
            <a:spLocks noChangeArrowheads="1"/>
          </p:cNvSpPr>
          <p:nvPr/>
        </p:nvSpPr>
        <p:spPr bwMode="auto">
          <a:xfrm>
            <a:off x="8029575" y="4483100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0" name="Rectangle 672"/>
          <p:cNvSpPr>
            <a:spLocks noChangeArrowheads="1"/>
          </p:cNvSpPr>
          <p:nvPr/>
        </p:nvSpPr>
        <p:spPr bwMode="auto">
          <a:xfrm>
            <a:off x="8029575" y="4483100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1" name="Rectangle 673"/>
          <p:cNvSpPr>
            <a:spLocks noChangeArrowheads="1"/>
          </p:cNvSpPr>
          <p:nvPr/>
        </p:nvSpPr>
        <p:spPr bwMode="auto">
          <a:xfrm>
            <a:off x="8112125" y="4525963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2" name="Rectangle 674"/>
          <p:cNvSpPr>
            <a:spLocks noChangeArrowheads="1"/>
          </p:cNvSpPr>
          <p:nvPr/>
        </p:nvSpPr>
        <p:spPr bwMode="auto">
          <a:xfrm>
            <a:off x="8029575" y="4692650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3" name="Rectangle 675"/>
          <p:cNvSpPr>
            <a:spLocks noChangeArrowheads="1"/>
          </p:cNvSpPr>
          <p:nvPr/>
        </p:nvSpPr>
        <p:spPr bwMode="auto">
          <a:xfrm>
            <a:off x="8029575" y="4692650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4" name="Rectangle 676"/>
          <p:cNvSpPr>
            <a:spLocks noChangeArrowheads="1"/>
          </p:cNvSpPr>
          <p:nvPr/>
        </p:nvSpPr>
        <p:spPr bwMode="auto">
          <a:xfrm>
            <a:off x="8112125" y="473392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5" name="Rectangle 677"/>
          <p:cNvSpPr>
            <a:spLocks noChangeArrowheads="1"/>
          </p:cNvSpPr>
          <p:nvPr/>
        </p:nvSpPr>
        <p:spPr bwMode="auto">
          <a:xfrm>
            <a:off x="8029575" y="4902200"/>
            <a:ext cx="446088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6" name="Rectangle 678"/>
          <p:cNvSpPr>
            <a:spLocks noChangeArrowheads="1"/>
          </p:cNvSpPr>
          <p:nvPr/>
        </p:nvSpPr>
        <p:spPr bwMode="auto">
          <a:xfrm>
            <a:off x="8029575" y="4902200"/>
            <a:ext cx="446088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7" name="Rectangle 679"/>
          <p:cNvSpPr>
            <a:spLocks noChangeArrowheads="1"/>
          </p:cNvSpPr>
          <p:nvPr/>
        </p:nvSpPr>
        <p:spPr bwMode="auto">
          <a:xfrm>
            <a:off x="8112125" y="494347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88" name="Rectangle 680"/>
          <p:cNvSpPr>
            <a:spLocks noChangeArrowheads="1"/>
          </p:cNvSpPr>
          <p:nvPr/>
        </p:nvSpPr>
        <p:spPr bwMode="auto">
          <a:xfrm>
            <a:off x="8029575" y="5110163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89" name="Rectangle 681"/>
          <p:cNvSpPr>
            <a:spLocks noChangeArrowheads="1"/>
          </p:cNvSpPr>
          <p:nvPr/>
        </p:nvSpPr>
        <p:spPr bwMode="auto">
          <a:xfrm>
            <a:off x="8029575" y="5110163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0" name="Rectangle 682"/>
          <p:cNvSpPr>
            <a:spLocks noChangeArrowheads="1"/>
          </p:cNvSpPr>
          <p:nvPr/>
        </p:nvSpPr>
        <p:spPr bwMode="auto">
          <a:xfrm>
            <a:off x="8112125" y="5153025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91" name="Rectangle 683"/>
          <p:cNvSpPr>
            <a:spLocks noChangeArrowheads="1"/>
          </p:cNvSpPr>
          <p:nvPr/>
        </p:nvSpPr>
        <p:spPr bwMode="auto">
          <a:xfrm>
            <a:off x="8029575" y="5319713"/>
            <a:ext cx="446088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2" name="Rectangle 684"/>
          <p:cNvSpPr>
            <a:spLocks noChangeArrowheads="1"/>
          </p:cNvSpPr>
          <p:nvPr/>
        </p:nvSpPr>
        <p:spPr bwMode="auto">
          <a:xfrm>
            <a:off x="8029575" y="5319713"/>
            <a:ext cx="446088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3" name="Rectangle 685"/>
          <p:cNvSpPr>
            <a:spLocks noChangeArrowheads="1"/>
          </p:cNvSpPr>
          <p:nvPr/>
        </p:nvSpPr>
        <p:spPr bwMode="auto">
          <a:xfrm>
            <a:off x="8112125" y="5360988"/>
            <a:ext cx="306388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294" name="Rectangle 686"/>
          <p:cNvSpPr>
            <a:spLocks noChangeArrowheads="1"/>
          </p:cNvSpPr>
          <p:nvPr/>
        </p:nvSpPr>
        <p:spPr bwMode="auto">
          <a:xfrm>
            <a:off x="8029575" y="5529263"/>
            <a:ext cx="446088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5" name="Rectangle 687"/>
          <p:cNvSpPr>
            <a:spLocks noChangeArrowheads="1"/>
          </p:cNvSpPr>
          <p:nvPr/>
        </p:nvSpPr>
        <p:spPr bwMode="auto">
          <a:xfrm>
            <a:off x="8029575" y="5529263"/>
            <a:ext cx="446088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6" name="Rectangle 688"/>
          <p:cNvSpPr>
            <a:spLocks noChangeArrowheads="1"/>
          </p:cNvSpPr>
          <p:nvPr/>
        </p:nvSpPr>
        <p:spPr bwMode="auto">
          <a:xfrm>
            <a:off x="8112125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297" name="Rectangle 689"/>
          <p:cNvSpPr>
            <a:spLocks noChangeArrowheads="1"/>
          </p:cNvSpPr>
          <p:nvPr/>
        </p:nvSpPr>
        <p:spPr bwMode="auto">
          <a:xfrm>
            <a:off x="8475663" y="4275138"/>
            <a:ext cx="5143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8" name="Rectangle 690"/>
          <p:cNvSpPr>
            <a:spLocks noChangeArrowheads="1"/>
          </p:cNvSpPr>
          <p:nvPr/>
        </p:nvSpPr>
        <p:spPr bwMode="auto">
          <a:xfrm>
            <a:off x="8475663" y="4275138"/>
            <a:ext cx="5143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299" name="Rectangle 691"/>
          <p:cNvSpPr>
            <a:spLocks noChangeArrowheads="1"/>
          </p:cNvSpPr>
          <p:nvPr/>
        </p:nvSpPr>
        <p:spPr bwMode="auto">
          <a:xfrm>
            <a:off x="8558213" y="4316413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00" name="Rectangle 692"/>
          <p:cNvSpPr>
            <a:spLocks noChangeArrowheads="1"/>
          </p:cNvSpPr>
          <p:nvPr/>
        </p:nvSpPr>
        <p:spPr bwMode="auto">
          <a:xfrm>
            <a:off x="8691563" y="4316413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01" name="Rectangle 693"/>
          <p:cNvSpPr>
            <a:spLocks noChangeArrowheads="1"/>
          </p:cNvSpPr>
          <p:nvPr/>
        </p:nvSpPr>
        <p:spPr bwMode="auto">
          <a:xfrm>
            <a:off x="8475663" y="4483100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2" name="Rectangle 694"/>
          <p:cNvSpPr>
            <a:spLocks noChangeArrowheads="1"/>
          </p:cNvSpPr>
          <p:nvPr/>
        </p:nvSpPr>
        <p:spPr bwMode="auto">
          <a:xfrm>
            <a:off x="8475663" y="4483100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3" name="Rectangle 695"/>
          <p:cNvSpPr>
            <a:spLocks noChangeArrowheads="1"/>
          </p:cNvSpPr>
          <p:nvPr/>
        </p:nvSpPr>
        <p:spPr bwMode="auto">
          <a:xfrm>
            <a:off x="8558213" y="4525963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04" name="Rectangle 696"/>
          <p:cNvSpPr>
            <a:spLocks noChangeArrowheads="1"/>
          </p:cNvSpPr>
          <p:nvPr/>
        </p:nvSpPr>
        <p:spPr bwMode="auto">
          <a:xfrm>
            <a:off x="8475663" y="4692650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5" name="Rectangle 697"/>
          <p:cNvSpPr>
            <a:spLocks noChangeArrowheads="1"/>
          </p:cNvSpPr>
          <p:nvPr/>
        </p:nvSpPr>
        <p:spPr bwMode="auto">
          <a:xfrm>
            <a:off x="8475663" y="4692650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6" name="Rectangle 698"/>
          <p:cNvSpPr>
            <a:spLocks noChangeArrowheads="1"/>
          </p:cNvSpPr>
          <p:nvPr/>
        </p:nvSpPr>
        <p:spPr bwMode="auto">
          <a:xfrm>
            <a:off x="8558213" y="473392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69307" name="Rectangle 699"/>
          <p:cNvSpPr>
            <a:spLocks noChangeArrowheads="1"/>
          </p:cNvSpPr>
          <p:nvPr/>
        </p:nvSpPr>
        <p:spPr bwMode="auto">
          <a:xfrm>
            <a:off x="8475663" y="4902200"/>
            <a:ext cx="514350" cy="20796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8" name="Rectangle 700"/>
          <p:cNvSpPr>
            <a:spLocks noChangeArrowheads="1"/>
          </p:cNvSpPr>
          <p:nvPr/>
        </p:nvSpPr>
        <p:spPr bwMode="auto">
          <a:xfrm>
            <a:off x="8475663" y="4902200"/>
            <a:ext cx="514350" cy="20796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09" name="Rectangle 701"/>
          <p:cNvSpPr>
            <a:spLocks noChangeArrowheads="1"/>
          </p:cNvSpPr>
          <p:nvPr/>
        </p:nvSpPr>
        <p:spPr bwMode="auto">
          <a:xfrm>
            <a:off x="8558213" y="494347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10" name="Rectangle 702"/>
          <p:cNvSpPr>
            <a:spLocks noChangeArrowheads="1"/>
          </p:cNvSpPr>
          <p:nvPr/>
        </p:nvSpPr>
        <p:spPr bwMode="auto">
          <a:xfrm>
            <a:off x="8691563" y="4943475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11" name="Rectangle 703"/>
          <p:cNvSpPr>
            <a:spLocks noChangeArrowheads="1"/>
          </p:cNvSpPr>
          <p:nvPr/>
        </p:nvSpPr>
        <p:spPr bwMode="auto">
          <a:xfrm>
            <a:off x="8475663" y="5110163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2" name="Rectangle 704"/>
          <p:cNvSpPr>
            <a:spLocks noChangeArrowheads="1"/>
          </p:cNvSpPr>
          <p:nvPr/>
        </p:nvSpPr>
        <p:spPr bwMode="auto">
          <a:xfrm>
            <a:off x="8475663" y="5110163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3" name="Rectangle 705"/>
          <p:cNvSpPr>
            <a:spLocks noChangeArrowheads="1"/>
          </p:cNvSpPr>
          <p:nvPr/>
        </p:nvSpPr>
        <p:spPr bwMode="auto">
          <a:xfrm>
            <a:off x="8558213" y="5153025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69314" name="Rectangle 706"/>
          <p:cNvSpPr>
            <a:spLocks noChangeArrowheads="1"/>
          </p:cNvSpPr>
          <p:nvPr/>
        </p:nvSpPr>
        <p:spPr bwMode="auto">
          <a:xfrm>
            <a:off x="8691563" y="5153025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69315" name="Rectangle 707"/>
          <p:cNvSpPr>
            <a:spLocks noChangeArrowheads="1"/>
          </p:cNvSpPr>
          <p:nvPr/>
        </p:nvSpPr>
        <p:spPr bwMode="auto">
          <a:xfrm>
            <a:off x="8475663" y="5319713"/>
            <a:ext cx="514350" cy="2095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6" name="Rectangle 708"/>
          <p:cNvSpPr>
            <a:spLocks noChangeArrowheads="1"/>
          </p:cNvSpPr>
          <p:nvPr/>
        </p:nvSpPr>
        <p:spPr bwMode="auto">
          <a:xfrm>
            <a:off x="8475663" y="5319713"/>
            <a:ext cx="514350" cy="2095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17" name="Rectangle 709"/>
          <p:cNvSpPr>
            <a:spLocks noChangeArrowheads="1"/>
          </p:cNvSpPr>
          <p:nvPr/>
        </p:nvSpPr>
        <p:spPr bwMode="auto">
          <a:xfrm>
            <a:off x="8558213" y="5360988"/>
            <a:ext cx="139700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69318" name="Rectangle 710"/>
          <p:cNvSpPr>
            <a:spLocks noChangeArrowheads="1"/>
          </p:cNvSpPr>
          <p:nvPr/>
        </p:nvSpPr>
        <p:spPr bwMode="auto">
          <a:xfrm>
            <a:off x="8691563" y="5360988"/>
            <a:ext cx="139700" cy="180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en-US"/>
          </a:p>
        </p:txBody>
      </p:sp>
      <p:sp>
        <p:nvSpPr>
          <p:cNvPr id="69319" name="Rectangle 711"/>
          <p:cNvSpPr>
            <a:spLocks noChangeArrowheads="1"/>
          </p:cNvSpPr>
          <p:nvPr/>
        </p:nvSpPr>
        <p:spPr bwMode="auto">
          <a:xfrm>
            <a:off x="8475663" y="5529263"/>
            <a:ext cx="514350" cy="2079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20" name="Rectangle 712"/>
          <p:cNvSpPr>
            <a:spLocks noChangeArrowheads="1"/>
          </p:cNvSpPr>
          <p:nvPr/>
        </p:nvSpPr>
        <p:spPr bwMode="auto">
          <a:xfrm>
            <a:off x="8475663" y="5529263"/>
            <a:ext cx="514350" cy="20796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321" name="Rectangle 713"/>
          <p:cNvSpPr>
            <a:spLocks noChangeArrowheads="1"/>
          </p:cNvSpPr>
          <p:nvPr/>
        </p:nvSpPr>
        <p:spPr bwMode="auto">
          <a:xfrm>
            <a:off x="8558213" y="5570538"/>
            <a:ext cx="180975" cy="209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486"/>
          <p:cNvGrpSpPr>
            <a:grpSpLocks/>
          </p:cNvGrpSpPr>
          <p:nvPr/>
        </p:nvGrpSpPr>
        <p:grpSpPr bwMode="auto">
          <a:xfrm>
            <a:off x="5913438" y="1308100"/>
            <a:ext cx="2613025" cy="4946650"/>
            <a:chOff x="3725" y="824"/>
            <a:chExt cx="1646" cy="3116"/>
          </a:xfrm>
        </p:grpSpPr>
        <p:sp>
          <p:nvSpPr>
            <p:cNvPr id="69918" name="Rectangle 286"/>
            <p:cNvSpPr>
              <a:spLocks noChangeArrowheads="1"/>
            </p:cNvSpPr>
            <p:nvPr/>
          </p:nvSpPr>
          <p:spPr bwMode="auto">
            <a:xfrm>
              <a:off x="3725" y="824"/>
              <a:ext cx="1646" cy="166"/>
            </a:xfrm>
            <a:prstGeom prst="rect">
              <a:avLst/>
            </a:prstGeom>
            <a:solidFill>
              <a:srgbClr val="FFFFFF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19" name="Rectangle 287"/>
            <p:cNvSpPr>
              <a:spLocks noChangeArrowheads="1"/>
            </p:cNvSpPr>
            <p:nvPr/>
          </p:nvSpPr>
          <p:spPr bwMode="auto">
            <a:xfrm>
              <a:off x="3788" y="855"/>
              <a:ext cx="708" cy="16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-"/>
                </a:rPr>
                <a:t>Enrolled Table</a:t>
              </a:r>
              <a:endParaRPr lang="en-US"/>
            </a:p>
          </p:txBody>
        </p:sp>
        <p:sp>
          <p:nvSpPr>
            <p:cNvPr id="69920" name="Rectangle 288"/>
            <p:cNvSpPr>
              <a:spLocks noChangeArrowheads="1"/>
            </p:cNvSpPr>
            <p:nvPr/>
          </p:nvSpPr>
          <p:spPr bwMode="auto">
            <a:xfrm>
              <a:off x="3725" y="990"/>
              <a:ext cx="458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1" name="Rectangle 289"/>
            <p:cNvSpPr>
              <a:spLocks noChangeArrowheads="1"/>
            </p:cNvSpPr>
            <p:nvPr/>
          </p:nvSpPr>
          <p:spPr bwMode="auto">
            <a:xfrm>
              <a:off x="3730" y="995"/>
              <a:ext cx="448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2" name="Rectangle 290"/>
            <p:cNvSpPr>
              <a:spLocks noChangeArrowheads="1"/>
            </p:cNvSpPr>
            <p:nvPr/>
          </p:nvSpPr>
          <p:spPr bwMode="auto">
            <a:xfrm>
              <a:off x="3788" y="1022"/>
              <a:ext cx="37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Student</a:t>
              </a:r>
              <a:endParaRPr lang="en-US"/>
            </a:p>
          </p:txBody>
        </p:sp>
        <p:sp>
          <p:nvSpPr>
            <p:cNvPr id="69923" name="Rectangle 291"/>
            <p:cNvSpPr>
              <a:spLocks noChangeArrowheads="1"/>
            </p:cNvSpPr>
            <p:nvPr/>
          </p:nvSpPr>
          <p:spPr bwMode="auto">
            <a:xfrm>
              <a:off x="3788" y="1125"/>
              <a:ext cx="198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ID#</a:t>
              </a:r>
              <a:endParaRPr lang="en-US"/>
            </a:p>
          </p:txBody>
        </p:sp>
        <p:sp>
          <p:nvSpPr>
            <p:cNvPr id="69924" name="Rectangle 292"/>
            <p:cNvSpPr>
              <a:spLocks noChangeArrowheads="1"/>
            </p:cNvSpPr>
            <p:nvPr/>
          </p:nvSpPr>
          <p:spPr bwMode="auto">
            <a:xfrm>
              <a:off x="3725" y="1260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5" name="Rectangle 293"/>
            <p:cNvSpPr>
              <a:spLocks noChangeArrowheads="1"/>
            </p:cNvSpPr>
            <p:nvPr/>
          </p:nvSpPr>
          <p:spPr bwMode="auto">
            <a:xfrm>
              <a:off x="3730" y="1265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6" name="Rectangle 294"/>
            <p:cNvSpPr>
              <a:spLocks noChangeArrowheads="1"/>
            </p:cNvSpPr>
            <p:nvPr/>
          </p:nvSpPr>
          <p:spPr bwMode="auto">
            <a:xfrm>
              <a:off x="3788" y="129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27" name="Rectangle 295"/>
            <p:cNvSpPr>
              <a:spLocks noChangeArrowheads="1"/>
            </p:cNvSpPr>
            <p:nvPr/>
          </p:nvSpPr>
          <p:spPr bwMode="auto">
            <a:xfrm>
              <a:off x="3725" y="141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8" name="Rectangle 296"/>
            <p:cNvSpPr>
              <a:spLocks noChangeArrowheads="1"/>
            </p:cNvSpPr>
            <p:nvPr/>
          </p:nvSpPr>
          <p:spPr bwMode="auto">
            <a:xfrm>
              <a:off x="3730" y="142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29" name="Rectangle 297"/>
            <p:cNvSpPr>
              <a:spLocks noChangeArrowheads="1"/>
            </p:cNvSpPr>
            <p:nvPr/>
          </p:nvSpPr>
          <p:spPr bwMode="auto">
            <a:xfrm>
              <a:off x="3788" y="1447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0" name="Rectangle 298"/>
            <p:cNvSpPr>
              <a:spLocks noChangeArrowheads="1"/>
            </p:cNvSpPr>
            <p:nvPr/>
          </p:nvSpPr>
          <p:spPr bwMode="auto">
            <a:xfrm>
              <a:off x="3725" y="1572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1" name="Rectangle 299"/>
            <p:cNvSpPr>
              <a:spLocks noChangeArrowheads="1"/>
            </p:cNvSpPr>
            <p:nvPr/>
          </p:nvSpPr>
          <p:spPr bwMode="auto">
            <a:xfrm>
              <a:off x="3730" y="1577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2" name="Rectangle 300"/>
            <p:cNvSpPr>
              <a:spLocks noChangeArrowheads="1"/>
            </p:cNvSpPr>
            <p:nvPr/>
          </p:nvSpPr>
          <p:spPr bwMode="auto">
            <a:xfrm>
              <a:off x="3788" y="1603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3" name="Rectangle 301"/>
            <p:cNvSpPr>
              <a:spLocks noChangeArrowheads="1"/>
            </p:cNvSpPr>
            <p:nvPr/>
          </p:nvSpPr>
          <p:spPr bwMode="auto">
            <a:xfrm>
              <a:off x="3725" y="1727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4" name="Rectangle 302"/>
            <p:cNvSpPr>
              <a:spLocks noChangeArrowheads="1"/>
            </p:cNvSpPr>
            <p:nvPr/>
          </p:nvSpPr>
          <p:spPr bwMode="auto">
            <a:xfrm>
              <a:off x="3730" y="1732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5" name="Rectangle 303"/>
            <p:cNvSpPr>
              <a:spLocks noChangeArrowheads="1"/>
            </p:cNvSpPr>
            <p:nvPr/>
          </p:nvSpPr>
          <p:spPr bwMode="auto">
            <a:xfrm>
              <a:off x="3788" y="1759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6" name="Rectangle 304"/>
            <p:cNvSpPr>
              <a:spLocks noChangeArrowheads="1"/>
            </p:cNvSpPr>
            <p:nvPr/>
          </p:nvSpPr>
          <p:spPr bwMode="auto">
            <a:xfrm>
              <a:off x="3725" y="1883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7" name="Rectangle 305"/>
            <p:cNvSpPr>
              <a:spLocks noChangeArrowheads="1"/>
            </p:cNvSpPr>
            <p:nvPr/>
          </p:nvSpPr>
          <p:spPr bwMode="auto">
            <a:xfrm>
              <a:off x="3730" y="1888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38" name="Rectangle 306"/>
            <p:cNvSpPr>
              <a:spLocks noChangeArrowheads="1"/>
            </p:cNvSpPr>
            <p:nvPr/>
          </p:nvSpPr>
          <p:spPr bwMode="auto">
            <a:xfrm>
              <a:off x="3788" y="1915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A121</a:t>
              </a:r>
              <a:endParaRPr lang="en-US"/>
            </a:p>
          </p:txBody>
        </p:sp>
        <p:sp>
          <p:nvSpPr>
            <p:cNvPr id="69939" name="Rectangle 307"/>
            <p:cNvSpPr>
              <a:spLocks noChangeArrowheads="1"/>
            </p:cNvSpPr>
            <p:nvPr/>
          </p:nvSpPr>
          <p:spPr bwMode="auto">
            <a:xfrm>
              <a:off x="3725" y="2039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0" name="Rectangle 308"/>
            <p:cNvSpPr>
              <a:spLocks noChangeArrowheads="1"/>
            </p:cNvSpPr>
            <p:nvPr/>
          </p:nvSpPr>
          <p:spPr bwMode="auto">
            <a:xfrm>
              <a:off x="3730" y="2044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1" name="Rectangle 309"/>
            <p:cNvSpPr>
              <a:spLocks noChangeArrowheads="1"/>
            </p:cNvSpPr>
            <p:nvPr/>
          </p:nvSpPr>
          <p:spPr bwMode="auto">
            <a:xfrm>
              <a:off x="3788" y="2070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2" name="Rectangle 310"/>
            <p:cNvSpPr>
              <a:spLocks noChangeArrowheads="1"/>
            </p:cNvSpPr>
            <p:nvPr/>
          </p:nvSpPr>
          <p:spPr bwMode="auto">
            <a:xfrm>
              <a:off x="3725" y="2195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3" name="Rectangle 311"/>
            <p:cNvSpPr>
              <a:spLocks noChangeArrowheads="1"/>
            </p:cNvSpPr>
            <p:nvPr/>
          </p:nvSpPr>
          <p:spPr bwMode="auto">
            <a:xfrm>
              <a:off x="3730" y="2200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4" name="Rectangle 312"/>
            <p:cNvSpPr>
              <a:spLocks noChangeArrowheads="1"/>
            </p:cNvSpPr>
            <p:nvPr/>
          </p:nvSpPr>
          <p:spPr bwMode="auto">
            <a:xfrm>
              <a:off x="3788" y="2226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5" name="Rectangle 313"/>
            <p:cNvSpPr>
              <a:spLocks noChangeArrowheads="1"/>
            </p:cNvSpPr>
            <p:nvPr/>
          </p:nvSpPr>
          <p:spPr bwMode="auto">
            <a:xfrm>
              <a:off x="3725" y="2350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6" name="Rectangle 314"/>
            <p:cNvSpPr>
              <a:spLocks noChangeArrowheads="1"/>
            </p:cNvSpPr>
            <p:nvPr/>
          </p:nvSpPr>
          <p:spPr bwMode="auto">
            <a:xfrm>
              <a:off x="3730" y="2355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7" name="Rectangle 315"/>
            <p:cNvSpPr>
              <a:spLocks noChangeArrowheads="1"/>
            </p:cNvSpPr>
            <p:nvPr/>
          </p:nvSpPr>
          <p:spPr bwMode="auto">
            <a:xfrm>
              <a:off x="3788" y="238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48" name="Rectangle 316"/>
            <p:cNvSpPr>
              <a:spLocks noChangeArrowheads="1"/>
            </p:cNvSpPr>
            <p:nvPr/>
          </p:nvSpPr>
          <p:spPr bwMode="auto">
            <a:xfrm>
              <a:off x="3725" y="250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49" name="Rectangle 317"/>
            <p:cNvSpPr>
              <a:spLocks noChangeArrowheads="1"/>
            </p:cNvSpPr>
            <p:nvPr/>
          </p:nvSpPr>
          <p:spPr bwMode="auto">
            <a:xfrm>
              <a:off x="3730" y="251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0" name="Rectangle 318"/>
            <p:cNvSpPr>
              <a:spLocks noChangeArrowheads="1"/>
            </p:cNvSpPr>
            <p:nvPr/>
          </p:nvSpPr>
          <p:spPr bwMode="auto">
            <a:xfrm>
              <a:off x="3788" y="2538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A123</a:t>
              </a:r>
              <a:endParaRPr lang="en-US"/>
            </a:p>
          </p:txBody>
        </p:sp>
        <p:sp>
          <p:nvSpPr>
            <p:cNvPr id="69951" name="Rectangle 319"/>
            <p:cNvSpPr>
              <a:spLocks noChangeArrowheads="1"/>
            </p:cNvSpPr>
            <p:nvPr/>
          </p:nvSpPr>
          <p:spPr bwMode="auto">
            <a:xfrm>
              <a:off x="3725" y="2662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2" name="Rectangle 320"/>
            <p:cNvSpPr>
              <a:spLocks noChangeArrowheads="1"/>
            </p:cNvSpPr>
            <p:nvPr/>
          </p:nvSpPr>
          <p:spPr bwMode="auto">
            <a:xfrm>
              <a:off x="3730" y="2667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3" name="Rectangle 321"/>
            <p:cNvSpPr>
              <a:spLocks noChangeArrowheads="1"/>
            </p:cNvSpPr>
            <p:nvPr/>
          </p:nvSpPr>
          <p:spPr bwMode="auto">
            <a:xfrm>
              <a:off x="3788" y="2693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954" name="Rectangle 322"/>
            <p:cNvSpPr>
              <a:spLocks noChangeArrowheads="1"/>
            </p:cNvSpPr>
            <p:nvPr/>
          </p:nvSpPr>
          <p:spPr bwMode="auto">
            <a:xfrm>
              <a:off x="3725" y="2818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5" name="Rectangle 323"/>
            <p:cNvSpPr>
              <a:spLocks noChangeArrowheads="1"/>
            </p:cNvSpPr>
            <p:nvPr/>
          </p:nvSpPr>
          <p:spPr bwMode="auto">
            <a:xfrm>
              <a:off x="3730" y="2823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6" name="Rectangle 324"/>
            <p:cNvSpPr>
              <a:spLocks noChangeArrowheads="1"/>
            </p:cNvSpPr>
            <p:nvPr/>
          </p:nvSpPr>
          <p:spPr bwMode="auto">
            <a:xfrm>
              <a:off x="3788" y="2849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69957" name="Rectangle 325"/>
            <p:cNvSpPr>
              <a:spLocks noChangeArrowheads="1"/>
            </p:cNvSpPr>
            <p:nvPr/>
          </p:nvSpPr>
          <p:spPr bwMode="auto">
            <a:xfrm>
              <a:off x="4183" y="990"/>
              <a:ext cx="480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8" name="Rectangle 326"/>
            <p:cNvSpPr>
              <a:spLocks noChangeArrowheads="1"/>
            </p:cNvSpPr>
            <p:nvPr/>
          </p:nvSpPr>
          <p:spPr bwMode="auto">
            <a:xfrm>
              <a:off x="4188" y="995"/>
              <a:ext cx="470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59" name="Rectangle 327"/>
            <p:cNvSpPr>
              <a:spLocks noChangeArrowheads="1"/>
            </p:cNvSpPr>
            <p:nvPr/>
          </p:nvSpPr>
          <p:spPr bwMode="auto">
            <a:xfrm>
              <a:off x="4246" y="1022"/>
              <a:ext cx="35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Course</a:t>
              </a:r>
              <a:endParaRPr lang="en-US"/>
            </a:p>
          </p:txBody>
        </p:sp>
        <p:sp>
          <p:nvSpPr>
            <p:cNvPr id="69960" name="Rectangle 328"/>
            <p:cNvSpPr>
              <a:spLocks noChangeArrowheads="1"/>
            </p:cNvSpPr>
            <p:nvPr/>
          </p:nvSpPr>
          <p:spPr bwMode="auto">
            <a:xfrm>
              <a:off x="4246" y="1125"/>
              <a:ext cx="14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ID</a:t>
              </a:r>
              <a:endParaRPr lang="en-US"/>
            </a:p>
          </p:txBody>
        </p:sp>
        <p:sp>
          <p:nvSpPr>
            <p:cNvPr id="69961" name="Rectangle 329"/>
            <p:cNvSpPr>
              <a:spLocks noChangeArrowheads="1"/>
            </p:cNvSpPr>
            <p:nvPr/>
          </p:nvSpPr>
          <p:spPr bwMode="auto">
            <a:xfrm>
              <a:off x="4183" y="1260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2" name="Rectangle 330"/>
            <p:cNvSpPr>
              <a:spLocks noChangeArrowheads="1"/>
            </p:cNvSpPr>
            <p:nvPr/>
          </p:nvSpPr>
          <p:spPr bwMode="auto">
            <a:xfrm>
              <a:off x="4188" y="1265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3" name="Rectangle 331"/>
            <p:cNvSpPr>
              <a:spLocks noChangeArrowheads="1"/>
            </p:cNvSpPr>
            <p:nvPr/>
          </p:nvSpPr>
          <p:spPr bwMode="auto">
            <a:xfrm>
              <a:off x="4246" y="129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64" name="Rectangle 332"/>
            <p:cNvSpPr>
              <a:spLocks noChangeArrowheads="1"/>
            </p:cNvSpPr>
            <p:nvPr/>
          </p:nvSpPr>
          <p:spPr bwMode="auto">
            <a:xfrm>
              <a:off x="4183" y="141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5" name="Rectangle 333"/>
            <p:cNvSpPr>
              <a:spLocks noChangeArrowheads="1"/>
            </p:cNvSpPr>
            <p:nvPr/>
          </p:nvSpPr>
          <p:spPr bwMode="auto">
            <a:xfrm>
              <a:off x="4188" y="142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6" name="Rectangle 334"/>
            <p:cNvSpPr>
              <a:spLocks noChangeArrowheads="1"/>
            </p:cNvSpPr>
            <p:nvPr/>
          </p:nvSpPr>
          <p:spPr bwMode="auto">
            <a:xfrm>
              <a:off x="4246" y="1447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67" name="Rectangle 335"/>
            <p:cNvSpPr>
              <a:spLocks noChangeArrowheads="1"/>
            </p:cNvSpPr>
            <p:nvPr/>
          </p:nvSpPr>
          <p:spPr bwMode="auto">
            <a:xfrm>
              <a:off x="4183" y="1572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8" name="Rectangle 336"/>
            <p:cNvSpPr>
              <a:spLocks noChangeArrowheads="1"/>
            </p:cNvSpPr>
            <p:nvPr/>
          </p:nvSpPr>
          <p:spPr bwMode="auto">
            <a:xfrm>
              <a:off x="4188" y="1577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69" name="Rectangle 337"/>
            <p:cNvSpPr>
              <a:spLocks noChangeArrowheads="1"/>
            </p:cNvSpPr>
            <p:nvPr/>
          </p:nvSpPr>
          <p:spPr bwMode="auto">
            <a:xfrm>
              <a:off x="4246" y="1603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970" name="Rectangle 338"/>
            <p:cNvSpPr>
              <a:spLocks noChangeArrowheads="1"/>
            </p:cNvSpPr>
            <p:nvPr/>
          </p:nvSpPr>
          <p:spPr bwMode="auto">
            <a:xfrm>
              <a:off x="4183" y="1727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1" name="Rectangle 339"/>
            <p:cNvSpPr>
              <a:spLocks noChangeArrowheads="1"/>
            </p:cNvSpPr>
            <p:nvPr/>
          </p:nvSpPr>
          <p:spPr bwMode="auto">
            <a:xfrm>
              <a:off x="4188" y="1732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2" name="Rectangle 340"/>
            <p:cNvSpPr>
              <a:spLocks noChangeArrowheads="1"/>
            </p:cNvSpPr>
            <p:nvPr/>
          </p:nvSpPr>
          <p:spPr bwMode="auto">
            <a:xfrm>
              <a:off x="4246" y="1759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9973" name="Rectangle 341"/>
            <p:cNvSpPr>
              <a:spLocks noChangeArrowheads="1"/>
            </p:cNvSpPr>
            <p:nvPr/>
          </p:nvSpPr>
          <p:spPr bwMode="auto">
            <a:xfrm>
              <a:off x="4183" y="1883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4" name="Rectangle 342"/>
            <p:cNvSpPr>
              <a:spLocks noChangeArrowheads="1"/>
            </p:cNvSpPr>
            <p:nvPr/>
          </p:nvSpPr>
          <p:spPr bwMode="auto">
            <a:xfrm>
              <a:off x="4188" y="1888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5" name="Rectangle 343"/>
            <p:cNvSpPr>
              <a:spLocks noChangeArrowheads="1"/>
            </p:cNvSpPr>
            <p:nvPr/>
          </p:nvSpPr>
          <p:spPr bwMode="auto">
            <a:xfrm>
              <a:off x="4246" y="1915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69976" name="Rectangle 344"/>
            <p:cNvSpPr>
              <a:spLocks noChangeArrowheads="1"/>
            </p:cNvSpPr>
            <p:nvPr/>
          </p:nvSpPr>
          <p:spPr bwMode="auto">
            <a:xfrm>
              <a:off x="4183" y="2039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7" name="Rectangle 345"/>
            <p:cNvSpPr>
              <a:spLocks noChangeArrowheads="1"/>
            </p:cNvSpPr>
            <p:nvPr/>
          </p:nvSpPr>
          <p:spPr bwMode="auto">
            <a:xfrm>
              <a:off x="4188" y="2044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78" name="Rectangle 346"/>
            <p:cNvSpPr>
              <a:spLocks noChangeArrowheads="1"/>
            </p:cNvSpPr>
            <p:nvPr/>
          </p:nvSpPr>
          <p:spPr bwMode="auto">
            <a:xfrm>
              <a:off x="4246" y="2070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79" name="Rectangle 347"/>
            <p:cNvSpPr>
              <a:spLocks noChangeArrowheads="1"/>
            </p:cNvSpPr>
            <p:nvPr/>
          </p:nvSpPr>
          <p:spPr bwMode="auto">
            <a:xfrm>
              <a:off x="4183" y="2195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0" name="Rectangle 348"/>
            <p:cNvSpPr>
              <a:spLocks noChangeArrowheads="1"/>
            </p:cNvSpPr>
            <p:nvPr/>
          </p:nvSpPr>
          <p:spPr bwMode="auto">
            <a:xfrm>
              <a:off x="4188" y="2200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1" name="Rectangle 349"/>
            <p:cNvSpPr>
              <a:spLocks noChangeArrowheads="1"/>
            </p:cNvSpPr>
            <p:nvPr/>
          </p:nvSpPr>
          <p:spPr bwMode="auto">
            <a:xfrm>
              <a:off x="4246" y="2226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82" name="Rectangle 350"/>
            <p:cNvSpPr>
              <a:spLocks noChangeArrowheads="1"/>
            </p:cNvSpPr>
            <p:nvPr/>
          </p:nvSpPr>
          <p:spPr bwMode="auto">
            <a:xfrm>
              <a:off x="4183" y="2350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3" name="Rectangle 351"/>
            <p:cNvSpPr>
              <a:spLocks noChangeArrowheads="1"/>
            </p:cNvSpPr>
            <p:nvPr/>
          </p:nvSpPr>
          <p:spPr bwMode="auto">
            <a:xfrm>
              <a:off x="4188" y="2355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4" name="Rectangle 352"/>
            <p:cNvSpPr>
              <a:spLocks noChangeArrowheads="1"/>
            </p:cNvSpPr>
            <p:nvPr/>
          </p:nvSpPr>
          <p:spPr bwMode="auto">
            <a:xfrm>
              <a:off x="4246" y="238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69985" name="Rectangle 353"/>
            <p:cNvSpPr>
              <a:spLocks noChangeArrowheads="1"/>
            </p:cNvSpPr>
            <p:nvPr/>
          </p:nvSpPr>
          <p:spPr bwMode="auto">
            <a:xfrm>
              <a:off x="4183" y="250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6" name="Rectangle 354"/>
            <p:cNvSpPr>
              <a:spLocks noChangeArrowheads="1"/>
            </p:cNvSpPr>
            <p:nvPr/>
          </p:nvSpPr>
          <p:spPr bwMode="auto">
            <a:xfrm>
              <a:off x="4188" y="251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7" name="Rectangle 355"/>
            <p:cNvSpPr>
              <a:spLocks noChangeArrowheads="1"/>
            </p:cNvSpPr>
            <p:nvPr/>
          </p:nvSpPr>
          <p:spPr bwMode="auto">
            <a:xfrm>
              <a:off x="4246" y="2538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448</a:t>
              </a:r>
              <a:endParaRPr lang="en-US"/>
            </a:p>
          </p:txBody>
        </p:sp>
        <p:sp>
          <p:nvSpPr>
            <p:cNvPr id="69988" name="Rectangle 356"/>
            <p:cNvSpPr>
              <a:spLocks noChangeArrowheads="1"/>
            </p:cNvSpPr>
            <p:nvPr/>
          </p:nvSpPr>
          <p:spPr bwMode="auto">
            <a:xfrm>
              <a:off x="4183" y="2662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89" name="Rectangle 357"/>
            <p:cNvSpPr>
              <a:spLocks noChangeArrowheads="1"/>
            </p:cNvSpPr>
            <p:nvPr/>
          </p:nvSpPr>
          <p:spPr bwMode="auto">
            <a:xfrm>
              <a:off x="4188" y="2667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0" name="Rectangle 358"/>
            <p:cNvSpPr>
              <a:spLocks noChangeArrowheads="1"/>
            </p:cNvSpPr>
            <p:nvPr/>
          </p:nvSpPr>
          <p:spPr bwMode="auto">
            <a:xfrm>
              <a:off x="4246" y="2693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69991" name="Rectangle 359"/>
            <p:cNvSpPr>
              <a:spLocks noChangeArrowheads="1"/>
            </p:cNvSpPr>
            <p:nvPr/>
          </p:nvSpPr>
          <p:spPr bwMode="auto">
            <a:xfrm>
              <a:off x="4183" y="2818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2" name="Rectangle 360"/>
            <p:cNvSpPr>
              <a:spLocks noChangeArrowheads="1"/>
            </p:cNvSpPr>
            <p:nvPr/>
          </p:nvSpPr>
          <p:spPr bwMode="auto">
            <a:xfrm>
              <a:off x="4188" y="2823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3" name="Rectangle 361"/>
            <p:cNvSpPr>
              <a:spLocks noChangeArrowheads="1"/>
            </p:cNvSpPr>
            <p:nvPr/>
          </p:nvSpPr>
          <p:spPr bwMode="auto">
            <a:xfrm>
              <a:off x="4246" y="2849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69994" name="Rectangle 362"/>
            <p:cNvSpPr>
              <a:spLocks noChangeArrowheads="1"/>
            </p:cNvSpPr>
            <p:nvPr/>
          </p:nvSpPr>
          <p:spPr bwMode="auto">
            <a:xfrm>
              <a:off x="4996" y="990"/>
              <a:ext cx="375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5" name="Rectangle 363"/>
            <p:cNvSpPr>
              <a:spLocks noChangeArrowheads="1"/>
            </p:cNvSpPr>
            <p:nvPr/>
          </p:nvSpPr>
          <p:spPr bwMode="auto">
            <a:xfrm>
              <a:off x="5001" y="995"/>
              <a:ext cx="365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6" name="Rectangle 364"/>
            <p:cNvSpPr>
              <a:spLocks noChangeArrowheads="1"/>
            </p:cNvSpPr>
            <p:nvPr/>
          </p:nvSpPr>
          <p:spPr bwMode="auto">
            <a:xfrm>
              <a:off x="5048" y="1022"/>
              <a:ext cx="302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Grade</a:t>
              </a:r>
              <a:endParaRPr lang="en-US"/>
            </a:p>
          </p:txBody>
        </p:sp>
        <p:sp>
          <p:nvSpPr>
            <p:cNvPr id="69997" name="Rectangle 365"/>
            <p:cNvSpPr>
              <a:spLocks noChangeArrowheads="1"/>
            </p:cNvSpPr>
            <p:nvPr/>
          </p:nvSpPr>
          <p:spPr bwMode="auto">
            <a:xfrm>
              <a:off x="4996" y="1260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8" name="Rectangle 366"/>
            <p:cNvSpPr>
              <a:spLocks noChangeArrowheads="1"/>
            </p:cNvSpPr>
            <p:nvPr/>
          </p:nvSpPr>
          <p:spPr bwMode="auto">
            <a:xfrm>
              <a:off x="5001" y="1265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69999" name="Rectangle 367"/>
            <p:cNvSpPr>
              <a:spLocks noChangeArrowheads="1"/>
            </p:cNvSpPr>
            <p:nvPr/>
          </p:nvSpPr>
          <p:spPr bwMode="auto">
            <a:xfrm>
              <a:off x="5048" y="1292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00" name="Rectangle 368"/>
            <p:cNvSpPr>
              <a:spLocks noChangeArrowheads="1"/>
            </p:cNvSpPr>
            <p:nvPr/>
          </p:nvSpPr>
          <p:spPr bwMode="auto">
            <a:xfrm>
              <a:off x="4996" y="1416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1" name="Rectangle 369"/>
            <p:cNvSpPr>
              <a:spLocks noChangeArrowheads="1"/>
            </p:cNvSpPr>
            <p:nvPr/>
          </p:nvSpPr>
          <p:spPr bwMode="auto">
            <a:xfrm>
              <a:off x="5001" y="1421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2" name="Rectangle 370"/>
            <p:cNvSpPr>
              <a:spLocks noChangeArrowheads="1"/>
            </p:cNvSpPr>
            <p:nvPr/>
          </p:nvSpPr>
          <p:spPr bwMode="auto">
            <a:xfrm>
              <a:off x="5048" y="1447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03" name="Rectangle 371"/>
            <p:cNvSpPr>
              <a:spLocks noChangeArrowheads="1"/>
            </p:cNvSpPr>
            <p:nvPr/>
          </p:nvSpPr>
          <p:spPr bwMode="auto">
            <a:xfrm>
              <a:off x="4996" y="1572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4" name="Rectangle 372"/>
            <p:cNvSpPr>
              <a:spLocks noChangeArrowheads="1"/>
            </p:cNvSpPr>
            <p:nvPr/>
          </p:nvSpPr>
          <p:spPr bwMode="auto">
            <a:xfrm>
              <a:off x="5001" y="1577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5" name="Rectangle 373"/>
            <p:cNvSpPr>
              <a:spLocks noChangeArrowheads="1"/>
            </p:cNvSpPr>
            <p:nvPr/>
          </p:nvSpPr>
          <p:spPr bwMode="auto">
            <a:xfrm>
              <a:off x="5048" y="1603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06" name="Rectangle 374"/>
            <p:cNvSpPr>
              <a:spLocks noChangeArrowheads="1"/>
            </p:cNvSpPr>
            <p:nvPr/>
          </p:nvSpPr>
          <p:spPr bwMode="auto">
            <a:xfrm>
              <a:off x="5148" y="1603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07" name="Rectangle 375"/>
            <p:cNvSpPr>
              <a:spLocks noChangeArrowheads="1"/>
            </p:cNvSpPr>
            <p:nvPr/>
          </p:nvSpPr>
          <p:spPr bwMode="auto">
            <a:xfrm>
              <a:off x="4996" y="1727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8" name="Rectangle 376"/>
            <p:cNvSpPr>
              <a:spLocks noChangeArrowheads="1"/>
            </p:cNvSpPr>
            <p:nvPr/>
          </p:nvSpPr>
          <p:spPr bwMode="auto">
            <a:xfrm>
              <a:off x="5001" y="1732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09" name="Rectangle 377"/>
            <p:cNvSpPr>
              <a:spLocks noChangeArrowheads="1"/>
            </p:cNvSpPr>
            <p:nvPr/>
          </p:nvSpPr>
          <p:spPr bwMode="auto">
            <a:xfrm>
              <a:off x="5048" y="1759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10" name="Rectangle 378"/>
            <p:cNvSpPr>
              <a:spLocks noChangeArrowheads="1"/>
            </p:cNvSpPr>
            <p:nvPr/>
          </p:nvSpPr>
          <p:spPr bwMode="auto">
            <a:xfrm>
              <a:off x="5148" y="1759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11" name="Rectangle 379"/>
            <p:cNvSpPr>
              <a:spLocks noChangeArrowheads="1"/>
            </p:cNvSpPr>
            <p:nvPr/>
          </p:nvSpPr>
          <p:spPr bwMode="auto">
            <a:xfrm>
              <a:off x="4996" y="1883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2" name="Rectangle 380"/>
            <p:cNvSpPr>
              <a:spLocks noChangeArrowheads="1"/>
            </p:cNvSpPr>
            <p:nvPr/>
          </p:nvSpPr>
          <p:spPr bwMode="auto">
            <a:xfrm>
              <a:off x="5001" y="1888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3" name="Rectangle 381"/>
            <p:cNvSpPr>
              <a:spLocks noChangeArrowheads="1"/>
            </p:cNvSpPr>
            <p:nvPr/>
          </p:nvSpPr>
          <p:spPr bwMode="auto">
            <a:xfrm>
              <a:off x="5048" y="1915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70014" name="Rectangle 382"/>
            <p:cNvSpPr>
              <a:spLocks noChangeArrowheads="1"/>
            </p:cNvSpPr>
            <p:nvPr/>
          </p:nvSpPr>
          <p:spPr bwMode="auto">
            <a:xfrm>
              <a:off x="5159" y="1915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15" name="Rectangle 383"/>
            <p:cNvSpPr>
              <a:spLocks noChangeArrowheads="1"/>
            </p:cNvSpPr>
            <p:nvPr/>
          </p:nvSpPr>
          <p:spPr bwMode="auto">
            <a:xfrm>
              <a:off x="4996" y="2039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6" name="Rectangle 384"/>
            <p:cNvSpPr>
              <a:spLocks noChangeArrowheads="1"/>
            </p:cNvSpPr>
            <p:nvPr/>
          </p:nvSpPr>
          <p:spPr bwMode="auto">
            <a:xfrm>
              <a:off x="5001" y="2044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7" name="Rectangle 385"/>
            <p:cNvSpPr>
              <a:spLocks noChangeArrowheads="1"/>
            </p:cNvSpPr>
            <p:nvPr/>
          </p:nvSpPr>
          <p:spPr bwMode="auto">
            <a:xfrm>
              <a:off x="5048" y="2070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18" name="Rectangle 386"/>
            <p:cNvSpPr>
              <a:spLocks noChangeArrowheads="1"/>
            </p:cNvSpPr>
            <p:nvPr/>
          </p:nvSpPr>
          <p:spPr bwMode="auto">
            <a:xfrm>
              <a:off x="4996" y="2195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19" name="Rectangle 387"/>
            <p:cNvSpPr>
              <a:spLocks noChangeArrowheads="1"/>
            </p:cNvSpPr>
            <p:nvPr/>
          </p:nvSpPr>
          <p:spPr bwMode="auto">
            <a:xfrm>
              <a:off x="5001" y="2200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0" name="Rectangle 388"/>
            <p:cNvSpPr>
              <a:spLocks noChangeArrowheads="1"/>
            </p:cNvSpPr>
            <p:nvPr/>
          </p:nvSpPr>
          <p:spPr bwMode="auto">
            <a:xfrm>
              <a:off x="5048" y="2226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021" name="Rectangle 389"/>
            <p:cNvSpPr>
              <a:spLocks noChangeArrowheads="1"/>
            </p:cNvSpPr>
            <p:nvPr/>
          </p:nvSpPr>
          <p:spPr bwMode="auto">
            <a:xfrm>
              <a:off x="5148" y="2226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22" name="Rectangle 390"/>
            <p:cNvSpPr>
              <a:spLocks noChangeArrowheads="1"/>
            </p:cNvSpPr>
            <p:nvPr/>
          </p:nvSpPr>
          <p:spPr bwMode="auto">
            <a:xfrm>
              <a:off x="4996" y="2350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3" name="Rectangle 391"/>
            <p:cNvSpPr>
              <a:spLocks noChangeArrowheads="1"/>
            </p:cNvSpPr>
            <p:nvPr/>
          </p:nvSpPr>
          <p:spPr bwMode="auto">
            <a:xfrm>
              <a:off x="5001" y="2355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4" name="Rectangle 392"/>
            <p:cNvSpPr>
              <a:spLocks noChangeArrowheads="1"/>
            </p:cNvSpPr>
            <p:nvPr/>
          </p:nvSpPr>
          <p:spPr bwMode="auto">
            <a:xfrm>
              <a:off x="5048" y="2382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25" name="Rectangle 393"/>
            <p:cNvSpPr>
              <a:spLocks noChangeArrowheads="1"/>
            </p:cNvSpPr>
            <p:nvPr/>
          </p:nvSpPr>
          <p:spPr bwMode="auto">
            <a:xfrm>
              <a:off x="5148" y="2382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26" name="Rectangle 394"/>
            <p:cNvSpPr>
              <a:spLocks noChangeArrowheads="1"/>
            </p:cNvSpPr>
            <p:nvPr/>
          </p:nvSpPr>
          <p:spPr bwMode="auto">
            <a:xfrm>
              <a:off x="4996" y="2506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7" name="Rectangle 395"/>
            <p:cNvSpPr>
              <a:spLocks noChangeArrowheads="1"/>
            </p:cNvSpPr>
            <p:nvPr/>
          </p:nvSpPr>
          <p:spPr bwMode="auto">
            <a:xfrm>
              <a:off x="5001" y="2511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28" name="Rectangle 396"/>
            <p:cNvSpPr>
              <a:spLocks noChangeArrowheads="1"/>
            </p:cNvSpPr>
            <p:nvPr/>
          </p:nvSpPr>
          <p:spPr bwMode="auto">
            <a:xfrm>
              <a:off x="5048" y="2538"/>
              <a:ext cx="115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C</a:t>
              </a:r>
              <a:endParaRPr lang="en-US"/>
            </a:p>
          </p:txBody>
        </p:sp>
        <p:sp>
          <p:nvSpPr>
            <p:cNvPr id="70029" name="Rectangle 397"/>
            <p:cNvSpPr>
              <a:spLocks noChangeArrowheads="1"/>
            </p:cNvSpPr>
            <p:nvPr/>
          </p:nvSpPr>
          <p:spPr bwMode="auto">
            <a:xfrm>
              <a:off x="5159" y="2538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030" name="Rectangle 398"/>
            <p:cNvSpPr>
              <a:spLocks noChangeArrowheads="1"/>
            </p:cNvSpPr>
            <p:nvPr/>
          </p:nvSpPr>
          <p:spPr bwMode="auto">
            <a:xfrm>
              <a:off x="4996" y="2662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1" name="Rectangle 399"/>
            <p:cNvSpPr>
              <a:spLocks noChangeArrowheads="1"/>
            </p:cNvSpPr>
            <p:nvPr/>
          </p:nvSpPr>
          <p:spPr bwMode="auto">
            <a:xfrm>
              <a:off x="5001" y="2667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2" name="Rectangle 400"/>
            <p:cNvSpPr>
              <a:spLocks noChangeArrowheads="1"/>
            </p:cNvSpPr>
            <p:nvPr/>
          </p:nvSpPr>
          <p:spPr bwMode="auto">
            <a:xfrm>
              <a:off x="5048" y="2693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33" name="Rectangle 401"/>
            <p:cNvSpPr>
              <a:spLocks noChangeArrowheads="1"/>
            </p:cNvSpPr>
            <p:nvPr/>
          </p:nvSpPr>
          <p:spPr bwMode="auto">
            <a:xfrm>
              <a:off x="5148" y="2693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34" name="Rectangle 402"/>
            <p:cNvSpPr>
              <a:spLocks noChangeArrowheads="1"/>
            </p:cNvSpPr>
            <p:nvPr/>
          </p:nvSpPr>
          <p:spPr bwMode="auto">
            <a:xfrm>
              <a:off x="4996" y="2818"/>
              <a:ext cx="375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5" name="Rectangle 403"/>
            <p:cNvSpPr>
              <a:spLocks noChangeArrowheads="1"/>
            </p:cNvSpPr>
            <p:nvPr/>
          </p:nvSpPr>
          <p:spPr bwMode="auto">
            <a:xfrm>
              <a:off x="5001" y="2823"/>
              <a:ext cx="365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6" name="Rectangle 404"/>
            <p:cNvSpPr>
              <a:spLocks noChangeArrowheads="1"/>
            </p:cNvSpPr>
            <p:nvPr/>
          </p:nvSpPr>
          <p:spPr bwMode="auto">
            <a:xfrm>
              <a:off x="5048" y="2849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</a:t>
              </a:r>
              <a:endParaRPr lang="en-US"/>
            </a:p>
          </p:txBody>
        </p:sp>
        <p:sp>
          <p:nvSpPr>
            <p:cNvPr id="70037" name="Rectangle 405"/>
            <p:cNvSpPr>
              <a:spLocks noChangeArrowheads="1"/>
            </p:cNvSpPr>
            <p:nvPr/>
          </p:nvSpPr>
          <p:spPr bwMode="auto">
            <a:xfrm>
              <a:off x="5148" y="2849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-</a:t>
              </a:r>
              <a:endParaRPr lang="en-US"/>
            </a:p>
          </p:txBody>
        </p:sp>
        <p:sp>
          <p:nvSpPr>
            <p:cNvPr id="70038" name="Rectangle 406"/>
            <p:cNvSpPr>
              <a:spLocks noChangeArrowheads="1"/>
            </p:cNvSpPr>
            <p:nvPr/>
          </p:nvSpPr>
          <p:spPr bwMode="auto">
            <a:xfrm>
              <a:off x="4663" y="990"/>
              <a:ext cx="333" cy="270"/>
            </a:xfrm>
            <a:prstGeom prst="rect">
              <a:avLst/>
            </a:prstGeom>
            <a:solidFill>
              <a:srgbClr val="C5D2E7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39" name="Rectangle 407"/>
            <p:cNvSpPr>
              <a:spLocks noChangeArrowheads="1"/>
            </p:cNvSpPr>
            <p:nvPr/>
          </p:nvSpPr>
          <p:spPr bwMode="auto">
            <a:xfrm>
              <a:off x="4668" y="995"/>
              <a:ext cx="323" cy="260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0" name="Rectangle 408"/>
            <p:cNvSpPr>
              <a:spLocks noChangeArrowheads="1"/>
            </p:cNvSpPr>
            <p:nvPr/>
          </p:nvSpPr>
          <p:spPr bwMode="auto">
            <a:xfrm>
              <a:off x="4725" y="102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Term</a:t>
              </a:r>
              <a:endParaRPr lang="en-US"/>
            </a:p>
          </p:txBody>
        </p:sp>
        <p:sp>
          <p:nvSpPr>
            <p:cNvPr id="70041" name="Rectangle 409"/>
            <p:cNvSpPr>
              <a:spLocks noChangeArrowheads="1"/>
            </p:cNvSpPr>
            <p:nvPr/>
          </p:nvSpPr>
          <p:spPr bwMode="auto">
            <a:xfrm>
              <a:off x="4663" y="1260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2" name="Rectangle 410"/>
            <p:cNvSpPr>
              <a:spLocks noChangeArrowheads="1"/>
            </p:cNvSpPr>
            <p:nvPr/>
          </p:nvSpPr>
          <p:spPr bwMode="auto">
            <a:xfrm>
              <a:off x="4668" y="1265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3" name="Rectangle 411"/>
            <p:cNvSpPr>
              <a:spLocks noChangeArrowheads="1"/>
            </p:cNvSpPr>
            <p:nvPr/>
          </p:nvSpPr>
          <p:spPr bwMode="auto">
            <a:xfrm>
              <a:off x="4725" y="1292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44" name="Rectangle 412"/>
            <p:cNvSpPr>
              <a:spLocks noChangeArrowheads="1"/>
            </p:cNvSpPr>
            <p:nvPr/>
          </p:nvSpPr>
          <p:spPr bwMode="auto">
            <a:xfrm>
              <a:off x="4663" y="1416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5" name="Rectangle 413"/>
            <p:cNvSpPr>
              <a:spLocks noChangeArrowheads="1"/>
            </p:cNvSpPr>
            <p:nvPr/>
          </p:nvSpPr>
          <p:spPr bwMode="auto">
            <a:xfrm>
              <a:off x="4668" y="1421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6" name="Rectangle 414"/>
            <p:cNvSpPr>
              <a:spLocks noChangeArrowheads="1"/>
            </p:cNvSpPr>
            <p:nvPr/>
          </p:nvSpPr>
          <p:spPr bwMode="auto">
            <a:xfrm>
              <a:off x="4725" y="1447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47" name="Rectangle 415"/>
            <p:cNvSpPr>
              <a:spLocks noChangeArrowheads="1"/>
            </p:cNvSpPr>
            <p:nvPr/>
          </p:nvSpPr>
          <p:spPr bwMode="auto">
            <a:xfrm>
              <a:off x="4663" y="1572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8" name="Rectangle 416"/>
            <p:cNvSpPr>
              <a:spLocks noChangeArrowheads="1"/>
            </p:cNvSpPr>
            <p:nvPr/>
          </p:nvSpPr>
          <p:spPr bwMode="auto">
            <a:xfrm>
              <a:off x="4668" y="1577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49" name="Rectangle 417"/>
            <p:cNvSpPr>
              <a:spLocks noChangeArrowheads="1"/>
            </p:cNvSpPr>
            <p:nvPr/>
          </p:nvSpPr>
          <p:spPr bwMode="auto">
            <a:xfrm>
              <a:off x="4725" y="1603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0" name="Rectangle 418"/>
            <p:cNvSpPr>
              <a:spLocks noChangeArrowheads="1"/>
            </p:cNvSpPr>
            <p:nvPr/>
          </p:nvSpPr>
          <p:spPr bwMode="auto">
            <a:xfrm>
              <a:off x="4663" y="1727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1" name="Rectangle 419"/>
            <p:cNvSpPr>
              <a:spLocks noChangeArrowheads="1"/>
            </p:cNvSpPr>
            <p:nvPr/>
          </p:nvSpPr>
          <p:spPr bwMode="auto">
            <a:xfrm>
              <a:off x="4668" y="1732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2" name="Rectangle 420"/>
            <p:cNvSpPr>
              <a:spLocks noChangeArrowheads="1"/>
            </p:cNvSpPr>
            <p:nvPr/>
          </p:nvSpPr>
          <p:spPr bwMode="auto">
            <a:xfrm>
              <a:off x="4725" y="1759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3" name="Rectangle 421"/>
            <p:cNvSpPr>
              <a:spLocks noChangeArrowheads="1"/>
            </p:cNvSpPr>
            <p:nvPr/>
          </p:nvSpPr>
          <p:spPr bwMode="auto">
            <a:xfrm>
              <a:off x="4663" y="1883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4" name="Rectangle 422"/>
            <p:cNvSpPr>
              <a:spLocks noChangeArrowheads="1"/>
            </p:cNvSpPr>
            <p:nvPr/>
          </p:nvSpPr>
          <p:spPr bwMode="auto">
            <a:xfrm>
              <a:off x="4668" y="1888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5" name="Rectangle 423"/>
            <p:cNvSpPr>
              <a:spLocks noChangeArrowheads="1"/>
            </p:cNvSpPr>
            <p:nvPr/>
          </p:nvSpPr>
          <p:spPr bwMode="auto">
            <a:xfrm>
              <a:off x="4725" y="1915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6" name="Rectangle 424"/>
            <p:cNvSpPr>
              <a:spLocks noChangeArrowheads="1"/>
            </p:cNvSpPr>
            <p:nvPr/>
          </p:nvSpPr>
          <p:spPr bwMode="auto">
            <a:xfrm>
              <a:off x="4663" y="2039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7" name="Rectangle 425"/>
            <p:cNvSpPr>
              <a:spLocks noChangeArrowheads="1"/>
            </p:cNvSpPr>
            <p:nvPr/>
          </p:nvSpPr>
          <p:spPr bwMode="auto">
            <a:xfrm>
              <a:off x="4668" y="2044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58" name="Rectangle 426"/>
            <p:cNvSpPr>
              <a:spLocks noChangeArrowheads="1"/>
            </p:cNvSpPr>
            <p:nvPr/>
          </p:nvSpPr>
          <p:spPr bwMode="auto">
            <a:xfrm>
              <a:off x="4725" y="2070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59" name="Rectangle 427"/>
            <p:cNvSpPr>
              <a:spLocks noChangeArrowheads="1"/>
            </p:cNvSpPr>
            <p:nvPr/>
          </p:nvSpPr>
          <p:spPr bwMode="auto">
            <a:xfrm>
              <a:off x="4663" y="2195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0" name="Rectangle 428"/>
            <p:cNvSpPr>
              <a:spLocks noChangeArrowheads="1"/>
            </p:cNvSpPr>
            <p:nvPr/>
          </p:nvSpPr>
          <p:spPr bwMode="auto">
            <a:xfrm>
              <a:off x="4668" y="2200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1" name="Rectangle 429"/>
            <p:cNvSpPr>
              <a:spLocks noChangeArrowheads="1"/>
            </p:cNvSpPr>
            <p:nvPr/>
          </p:nvSpPr>
          <p:spPr bwMode="auto">
            <a:xfrm>
              <a:off x="4725" y="2226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2" name="Rectangle 430"/>
            <p:cNvSpPr>
              <a:spLocks noChangeArrowheads="1"/>
            </p:cNvSpPr>
            <p:nvPr/>
          </p:nvSpPr>
          <p:spPr bwMode="auto">
            <a:xfrm>
              <a:off x="4663" y="2350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3" name="Rectangle 431"/>
            <p:cNvSpPr>
              <a:spLocks noChangeArrowheads="1"/>
            </p:cNvSpPr>
            <p:nvPr/>
          </p:nvSpPr>
          <p:spPr bwMode="auto">
            <a:xfrm>
              <a:off x="4668" y="2355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4" name="Rectangle 432"/>
            <p:cNvSpPr>
              <a:spLocks noChangeArrowheads="1"/>
            </p:cNvSpPr>
            <p:nvPr/>
          </p:nvSpPr>
          <p:spPr bwMode="auto">
            <a:xfrm>
              <a:off x="4725" y="2382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5" name="Rectangle 433"/>
            <p:cNvSpPr>
              <a:spLocks noChangeArrowheads="1"/>
            </p:cNvSpPr>
            <p:nvPr/>
          </p:nvSpPr>
          <p:spPr bwMode="auto">
            <a:xfrm>
              <a:off x="4663" y="2506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6" name="Rectangle 434"/>
            <p:cNvSpPr>
              <a:spLocks noChangeArrowheads="1"/>
            </p:cNvSpPr>
            <p:nvPr/>
          </p:nvSpPr>
          <p:spPr bwMode="auto">
            <a:xfrm>
              <a:off x="4668" y="2511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7" name="Rectangle 435"/>
            <p:cNvSpPr>
              <a:spLocks noChangeArrowheads="1"/>
            </p:cNvSpPr>
            <p:nvPr/>
          </p:nvSpPr>
          <p:spPr bwMode="auto">
            <a:xfrm>
              <a:off x="4725" y="2538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68" name="Rectangle 436"/>
            <p:cNvSpPr>
              <a:spLocks noChangeArrowheads="1"/>
            </p:cNvSpPr>
            <p:nvPr/>
          </p:nvSpPr>
          <p:spPr bwMode="auto">
            <a:xfrm>
              <a:off x="4663" y="2662"/>
              <a:ext cx="333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69" name="Rectangle 437"/>
            <p:cNvSpPr>
              <a:spLocks noChangeArrowheads="1"/>
            </p:cNvSpPr>
            <p:nvPr/>
          </p:nvSpPr>
          <p:spPr bwMode="auto">
            <a:xfrm>
              <a:off x="4668" y="2667"/>
              <a:ext cx="323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0" name="Rectangle 438"/>
            <p:cNvSpPr>
              <a:spLocks noChangeArrowheads="1"/>
            </p:cNvSpPr>
            <p:nvPr/>
          </p:nvSpPr>
          <p:spPr bwMode="auto">
            <a:xfrm>
              <a:off x="4725" y="2693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71" name="Rectangle 439"/>
            <p:cNvSpPr>
              <a:spLocks noChangeArrowheads="1"/>
            </p:cNvSpPr>
            <p:nvPr/>
          </p:nvSpPr>
          <p:spPr bwMode="auto">
            <a:xfrm>
              <a:off x="4663" y="2818"/>
              <a:ext cx="333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2" name="Rectangle 440"/>
            <p:cNvSpPr>
              <a:spLocks noChangeArrowheads="1"/>
            </p:cNvSpPr>
            <p:nvPr/>
          </p:nvSpPr>
          <p:spPr bwMode="auto">
            <a:xfrm>
              <a:off x="4668" y="2823"/>
              <a:ext cx="323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3" name="Rectangle 441"/>
            <p:cNvSpPr>
              <a:spLocks noChangeArrowheads="1"/>
            </p:cNvSpPr>
            <p:nvPr/>
          </p:nvSpPr>
          <p:spPr bwMode="auto">
            <a:xfrm>
              <a:off x="4725" y="2849"/>
              <a:ext cx="229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F'98</a:t>
              </a:r>
              <a:endParaRPr lang="en-US"/>
            </a:p>
          </p:txBody>
        </p:sp>
        <p:sp>
          <p:nvSpPr>
            <p:cNvPr id="70074" name="Rectangle 442"/>
            <p:cNvSpPr>
              <a:spLocks noChangeArrowheads="1"/>
            </p:cNvSpPr>
            <p:nvPr/>
          </p:nvSpPr>
          <p:spPr bwMode="auto">
            <a:xfrm>
              <a:off x="3725" y="2973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5" name="Rectangle 443"/>
            <p:cNvSpPr>
              <a:spLocks noChangeArrowheads="1"/>
            </p:cNvSpPr>
            <p:nvPr/>
          </p:nvSpPr>
          <p:spPr bwMode="auto">
            <a:xfrm>
              <a:off x="3730" y="2978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6" name="Rectangle 444"/>
            <p:cNvSpPr>
              <a:spLocks noChangeArrowheads="1"/>
            </p:cNvSpPr>
            <p:nvPr/>
          </p:nvSpPr>
          <p:spPr bwMode="auto">
            <a:xfrm>
              <a:off x="3788" y="3005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70077" name="Rectangle 445"/>
            <p:cNvSpPr>
              <a:spLocks noChangeArrowheads="1"/>
            </p:cNvSpPr>
            <p:nvPr/>
          </p:nvSpPr>
          <p:spPr bwMode="auto">
            <a:xfrm>
              <a:off x="3725" y="3129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8" name="Rectangle 446"/>
            <p:cNvSpPr>
              <a:spLocks noChangeArrowheads="1"/>
            </p:cNvSpPr>
            <p:nvPr/>
          </p:nvSpPr>
          <p:spPr bwMode="auto">
            <a:xfrm>
              <a:off x="3730" y="3134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79" name="Rectangle 447"/>
            <p:cNvSpPr>
              <a:spLocks noChangeArrowheads="1"/>
            </p:cNvSpPr>
            <p:nvPr/>
          </p:nvSpPr>
          <p:spPr bwMode="auto">
            <a:xfrm>
              <a:off x="3788" y="3161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A124</a:t>
              </a:r>
              <a:endParaRPr lang="en-US"/>
            </a:p>
          </p:txBody>
        </p:sp>
        <p:sp>
          <p:nvSpPr>
            <p:cNvPr id="70080" name="Rectangle 448"/>
            <p:cNvSpPr>
              <a:spLocks noChangeArrowheads="1"/>
            </p:cNvSpPr>
            <p:nvPr/>
          </p:nvSpPr>
          <p:spPr bwMode="auto">
            <a:xfrm>
              <a:off x="3725" y="3285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1" name="Rectangle 449"/>
            <p:cNvSpPr>
              <a:spLocks noChangeArrowheads="1"/>
            </p:cNvSpPr>
            <p:nvPr/>
          </p:nvSpPr>
          <p:spPr bwMode="auto">
            <a:xfrm>
              <a:off x="3730" y="3290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2" name="Rectangle 450"/>
            <p:cNvSpPr>
              <a:spLocks noChangeArrowheads="1"/>
            </p:cNvSpPr>
            <p:nvPr/>
          </p:nvSpPr>
          <p:spPr bwMode="auto">
            <a:xfrm>
              <a:off x="3788" y="3317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3" name="Rectangle 451"/>
            <p:cNvSpPr>
              <a:spLocks noChangeArrowheads="1"/>
            </p:cNvSpPr>
            <p:nvPr/>
          </p:nvSpPr>
          <p:spPr bwMode="auto">
            <a:xfrm>
              <a:off x="3725" y="3441"/>
              <a:ext cx="458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4" name="Rectangle 452"/>
            <p:cNvSpPr>
              <a:spLocks noChangeArrowheads="1"/>
            </p:cNvSpPr>
            <p:nvPr/>
          </p:nvSpPr>
          <p:spPr bwMode="auto">
            <a:xfrm>
              <a:off x="3730" y="3446"/>
              <a:ext cx="448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5" name="Rectangle 453"/>
            <p:cNvSpPr>
              <a:spLocks noChangeArrowheads="1"/>
            </p:cNvSpPr>
            <p:nvPr/>
          </p:nvSpPr>
          <p:spPr bwMode="auto">
            <a:xfrm>
              <a:off x="3788" y="3472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6" name="Rectangle 454"/>
            <p:cNvSpPr>
              <a:spLocks noChangeArrowheads="1"/>
            </p:cNvSpPr>
            <p:nvPr/>
          </p:nvSpPr>
          <p:spPr bwMode="auto">
            <a:xfrm>
              <a:off x="3725" y="3596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7" name="Rectangle 455"/>
            <p:cNvSpPr>
              <a:spLocks noChangeArrowheads="1"/>
            </p:cNvSpPr>
            <p:nvPr/>
          </p:nvSpPr>
          <p:spPr bwMode="auto">
            <a:xfrm>
              <a:off x="3730" y="3601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88" name="Rectangle 456"/>
            <p:cNvSpPr>
              <a:spLocks noChangeArrowheads="1"/>
            </p:cNvSpPr>
            <p:nvPr/>
          </p:nvSpPr>
          <p:spPr bwMode="auto">
            <a:xfrm>
              <a:off x="3788" y="3628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89" name="Rectangle 457"/>
            <p:cNvSpPr>
              <a:spLocks noChangeArrowheads="1"/>
            </p:cNvSpPr>
            <p:nvPr/>
          </p:nvSpPr>
          <p:spPr bwMode="auto">
            <a:xfrm>
              <a:off x="3725" y="3752"/>
              <a:ext cx="458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0" name="Rectangle 458"/>
            <p:cNvSpPr>
              <a:spLocks noChangeArrowheads="1"/>
            </p:cNvSpPr>
            <p:nvPr/>
          </p:nvSpPr>
          <p:spPr bwMode="auto">
            <a:xfrm>
              <a:off x="3730" y="3757"/>
              <a:ext cx="448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1" name="Rectangle 459"/>
            <p:cNvSpPr>
              <a:spLocks noChangeArrowheads="1"/>
            </p:cNvSpPr>
            <p:nvPr/>
          </p:nvSpPr>
          <p:spPr bwMode="auto">
            <a:xfrm>
              <a:off x="3788" y="3784"/>
              <a:ext cx="260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A126</a:t>
              </a:r>
              <a:endParaRPr lang="en-US"/>
            </a:p>
          </p:txBody>
        </p:sp>
        <p:sp>
          <p:nvSpPr>
            <p:cNvPr id="70092" name="Rectangle 460"/>
            <p:cNvSpPr>
              <a:spLocks noChangeArrowheads="1"/>
            </p:cNvSpPr>
            <p:nvPr/>
          </p:nvSpPr>
          <p:spPr bwMode="auto">
            <a:xfrm>
              <a:off x="4183" y="2973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3" name="Rectangle 461"/>
            <p:cNvSpPr>
              <a:spLocks noChangeArrowheads="1"/>
            </p:cNvSpPr>
            <p:nvPr/>
          </p:nvSpPr>
          <p:spPr bwMode="auto">
            <a:xfrm>
              <a:off x="4188" y="2978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4" name="Rectangle 462"/>
            <p:cNvSpPr>
              <a:spLocks noChangeArrowheads="1"/>
            </p:cNvSpPr>
            <p:nvPr/>
          </p:nvSpPr>
          <p:spPr bwMode="auto">
            <a:xfrm>
              <a:off x="4246" y="3005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70095" name="Rectangle 463"/>
            <p:cNvSpPr>
              <a:spLocks noChangeArrowheads="1"/>
            </p:cNvSpPr>
            <p:nvPr/>
          </p:nvSpPr>
          <p:spPr bwMode="auto">
            <a:xfrm>
              <a:off x="4183" y="3129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6" name="Rectangle 464"/>
            <p:cNvSpPr>
              <a:spLocks noChangeArrowheads="1"/>
            </p:cNvSpPr>
            <p:nvPr/>
          </p:nvSpPr>
          <p:spPr bwMode="auto">
            <a:xfrm>
              <a:off x="4188" y="3134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7" name="Rectangle 465"/>
            <p:cNvSpPr>
              <a:spLocks noChangeArrowheads="1"/>
            </p:cNvSpPr>
            <p:nvPr/>
          </p:nvSpPr>
          <p:spPr bwMode="auto">
            <a:xfrm>
              <a:off x="4246" y="3161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70098" name="Rectangle 466"/>
            <p:cNvSpPr>
              <a:spLocks noChangeArrowheads="1"/>
            </p:cNvSpPr>
            <p:nvPr/>
          </p:nvSpPr>
          <p:spPr bwMode="auto">
            <a:xfrm>
              <a:off x="4183" y="3285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099" name="Rectangle 467"/>
            <p:cNvSpPr>
              <a:spLocks noChangeArrowheads="1"/>
            </p:cNvSpPr>
            <p:nvPr/>
          </p:nvSpPr>
          <p:spPr bwMode="auto">
            <a:xfrm>
              <a:off x="4188" y="3290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0" name="Rectangle 468"/>
            <p:cNvSpPr>
              <a:spLocks noChangeArrowheads="1"/>
            </p:cNvSpPr>
            <p:nvPr/>
          </p:nvSpPr>
          <p:spPr bwMode="auto">
            <a:xfrm>
              <a:off x="4246" y="3317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350</a:t>
              </a:r>
              <a:endParaRPr lang="en-US"/>
            </a:p>
          </p:txBody>
        </p:sp>
        <p:sp>
          <p:nvSpPr>
            <p:cNvPr id="70101" name="Rectangle 469"/>
            <p:cNvSpPr>
              <a:spLocks noChangeArrowheads="1"/>
            </p:cNvSpPr>
            <p:nvPr/>
          </p:nvSpPr>
          <p:spPr bwMode="auto">
            <a:xfrm>
              <a:off x="4183" y="3441"/>
              <a:ext cx="480" cy="155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2" name="Rectangle 470"/>
            <p:cNvSpPr>
              <a:spLocks noChangeArrowheads="1"/>
            </p:cNvSpPr>
            <p:nvPr/>
          </p:nvSpPr>
          <p:spPr bwMode="auto">
            <a:xfrm>
              <a:off x="4188" y="3446"/>
              <a:ext cx="470" cy="145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3" name="Rectangle 471"/>
            <p:cNvSpPr>
              <a:spLocks noChangeArrowheads="1"/>
            </p:cNvSpPr>
            <p:nvPr/>
          </p:nvSpPr>
          <p:spPr bwMode="auto">
            <a:xfrm>
              <a:off x="4246" y="3472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372</a:t>
              </a:r>
              <a:endParaRPr lang="en-US"/>
            </a:p>
          </p:txBody>
        </p:sp>
        <p:sp>
          <p:nvSpPr>
            <p:cNvPr id="70104" name="Rectangle 472"/>
            <p:cNvSpPr>
              <a:spLocks noChangeArrowheads="1"/>
            </p:cNvSpPr>
            <p:nvPr/>
          </p:nvSpPr>
          <p:spPr bwMode="auto">
            <a:xfrm>
              <a:off x="4183" y="3596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5" name="Rectangle 473"/>
            <p:cNvSpPr>
              <a:spLocks noChangeArrowheads="1"/>
            </p:cNvSpPr>
            <p:nvPr/>
          </p:nvSpPr>
          <p:spPr bwMode="auto">
            <a:xfrm>
              <a:off x="4188" y="3601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6" name="Rectangle 474"/>
            <p:cNvSpPr>
              <a:spLocks noChangeArrowheads="1"/>
            </p:cNvSpPr>
            <p:nvPr/>
          </p:nvSpPr>
          <p:spPr bwMode="auto">
            <a:xfrm>
              <a:off x="4246" y="3628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375</a:t>
              </a:r>
              <a:endParaRPr lang="en-US"/>
            </a:p>
          </p:txBody>
        </p:sp>
        <p:sp>
          <p:nvSpPr>
            <p:cNvPr id="70107" name="Rectangle 475"/>
            <p:cNvSpPr>
              <a:spLocks noChangeArrowheads="1"/>
            </p:cNvSpPr>
            <p:nvPr/>
          </p:nvSpPr>
          <p:spPr bwMode="auto">
            <a:xfrm>
              <a:off x="4183" y="3752"/>
              <a:ext cx="480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8" name="Rectangle 476"/>
            <p:cNvSpPr>
              <a:spLocks noChangeArrowheads="1"/>
            </p:cNvSpPr>
            <p:nvPr/>
          </p:nvSpPr>
          <p:spPr bwMode="auto">
            <a:xfrm>
              <a:off x="4188" y="3757"/>
              <a:ext cx="470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09" name="Rectangle 477"/>
            <p:cNvSpPr>
              <a:spLocks noChangeArrowheads="1"/>
            </p:cNvSpPr>
            <p:nvPr/>
          </p:nvSpPr>
          <p:spPr bwMode="auto">
            <a:xfrm>
              <a:off x="4246" y="3784"/>
              <a:ext cx="396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MIS 474</a:t>
              </a:r>
              <a:endParaRPr lang="en-US"/>
            </a:p>
          </p:txBody>
        </p:sp>
        <p:sp>
          <p:nvSpPr>
            <p:cNvPr id="70110" name="Rectangle 478"/>
            <p:cNvSpPr>
              <a:spLocks noChangeArrowheads="1"/>
            </p:cNvSpPr>
            <p:nvPr/>
          </p:nvSpPr>
          <p:spPr bwMode="auto">
            <a:xfrm>
              <a:off x="4996" y="2973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1" name="Rectangle 479"/>
            <p:cNvSpPr>
              <a:spLocks noChangeArrowheads="1"/>
            </p:cNvSpPr>
            <p:nvPr/>
          </p:nvSpPr>
          <p:spPr bwMode="auto">
            <a:xfrm>
              <a:off x="5001" y="2978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2" name="Rectangle 480"/>
            <p:cNvSpPr>
              <a:spLocks noChangeArrowheads="1"/>
            </p:cNvSpPr>
            <p:nvPr/>
          </p:nvSpPr>
          <p:spPr bwMode="auto">
            <a:xfrm>
              <a:off x="5048" y="3005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113" name="Rectangle 481"/>
            <p:cNvSpPr>
              <a:spLocks noChangeArrowheads="1"/>
            </p:cNvSpPr>
            <p:nvPr/>
          </p:nvSpPr>
          <p:spPr bwMode="auto">
            <a:xfrm>
              <a:off x="5148" y="3005"/>
              <a:ext cx="104" cy="13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Symbol" pitchFamily="18" charset="2"/>
                </a:rPr>
                <a:t>+</a:t>
              </a:r>
              <a:endParaRPr lang="en-US"/>
            </a:p>
          </p:txBody>
        </p:sp>
        <p:sp>
          <p:nvSpPr>
            <p:cNvPr id="70114" name="Rectangle 482"/>
            <p:cNvSpPr>
              <a:spLocks noChangeArrowheads="1"/>
            </p:cNvSpPr>
            <p:nvPr/>
          </p:nvSpPr>
          <p:spPr bwMode="auto">
            <a:xfrm>
              <a:off x="4996" y="3129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5" name="Rectangle 483"/>
            <p:cNvSpPr>
              <a:spLocks noChangeArrowheads="1"/>
            </p:cNvSpPr>
            <p:nvPr/>
          </p:nvSpPr>
          <p:spPr bwMode="auto">
            <a:xfrm>
              <a:off x="5001" y="3134"/>
              <a:ext cx="365" cy="146"/>
            </a:xfrm>
            <a:prstGeom prst="rect">
              <a:avLst/>
            </a:prstGeom>
            <a:noFill/>
            <a:ln w="158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0116" name="Rectangle 484"/>
            <p:cNvSpPr>
              <a:spLocks noChangeArrowheads="1"/>
            </p:cNvSpPr>
            <p:nvPr/>
          </p:nvSpPr>
          <p:spPr bwMode="auto">
            <a:xfrm>
              <a:off x="5048" y="3161"/>
              <a:ext cx="104" cy="1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en-US" sz="1200" b="1">
                  <a:solidFill>
                    <a:srgbClr val="000000"/>
                  </a:solidFill>
                  <a:latin typeface="Helvetica"/>
                </a:rPr>
                <a:t>B</a:t>
              </a:r>
              <a:endParaRPr lang="en-US"/>
            </a:p>
          </p:txBody>
        </p:sp>
        <p:sp>
          <p:nvSpPr>
            <p:cNvPr id="70117" name="Rectangle 485"/>
            <p:cNvSpPr>
              <a:spLocks noChangeArrowheads="1"/>
            </p:cNvSpPr>
            <p:nvPr/>
          </p:nvSpPr>
          <p:spPr bwMode="auto">
            <a:xfrm>
              <a:off x="4996" y="3285"/>
              <a:ext cx="375" cy="156"/>
            </a:xfrm>
            <a:prstGeom prst="rect">
              <a:avLst/>
            </a:prstGeom>
            <a:solidFill>
              <a:srgbClr val="F9F3D4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0119" name="Rectangle 487"/>
          <p:cNvSpPr>
            <a:spLocks noChangeArrowheads="1"/>
          </p:cNvSpPr>
          <p:nvPr/>
        </p:nvSpPr>
        <p:spPr bwMode="auto">
          <a:xfrm>
            <a:off x="7939088" y="5222875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0" name="Rectangle 488"/>
          <p:cNvSpPr>
            <a:spLocks noChangeArrowheads="1"/>
          </p:cNvSpPr>
          <p:nvPr/>
        </p:nvSpPr>
        <p:spPr bwMode="auto">
          <a:xfrm>
            <a:off x="8013700" y="5265738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70121" name="Rectangle 489"/>
          <p:cNvSpPr>
            <a:spLocks noChangeArrowheads="1"/>
          </p:cNvSpPr>
          <p:nvPr/>
        </p:nvSpPr>
        <p:spPr bwMode="auto">
          <a:xfrm>
            <a:off x="7931150" y="5462588"/>
            <a:ext cx="595313" cy="2460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2" name="Rectangle 490"/>
          <p:cNvSpPr>
            <a:spLocks noChangeArrowheads="1"/>
          </p:cNvSpPr>
          <p:nvPr/>
        </p:nvSpPr>
        <p:spPr bwMode="auto">
          <a:xfrm>
            <a:off x="7939088" y="5470525"/>
            <a:ext cx="579437" cy="23018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3" name="Rectangle 491"/>
          <p:cNvSpPr>
            <a:spLocks noChangeArrowheads="1"/>
          </p:cNvSpPr>
          <p:nvPr/>
        </p:nvSpPr>
        <p:spPr bwMode="auto">
          <a:xfrm>
            <a:off x="8013700" y="551180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70124" name="Rectangle 492"/>
          <p:cNvSpPr>
            <a:spLocks noChangeArrowheads="1"/>
          </p:cNvSpPr>
          <p:nvPr/>
        </p:nvSpPr>
        <p:spPr bwMode="auto">
          <a:xfrm>
            <a:off x="8172450" y="551180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70125" name="Rectangle 493"/>
          <p:cNvSpPr>
            <a:spLocks noChangeArrowheads="1"/>
          </p:cNvSpPr>
          <p:nvPr/>
        </p:nvSpPr>
        <p:spPr bwMode="auto">
          <a:xfrm>
            <a:off x="7931150" y="570865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6" name="Rectangle 494"/>
          <p:cNvSpPr>
            <a:spLocks noChangeArrowheads="1"/>
          </p:cNvSpPr>
          <p:nvPr/>
        </p:nvSpPr>
        <p:spPr bwMode="auto">
          <a:xfrm>
            <a:off x="7939088" y="571658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27" name="Rectangle 495"/>
          <p:cNvSpPr>
            <a:spLocks noChangeArrowheads="1"/>
          </p:cNvSpPr>
          <p:nvPr/>
        </p:nvSpPr>
        <p:spPr bwMode="auto">
          <a:xfrm>
            <a:off x="8013700" y="575945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B</a:t>
            </a:r>
            <a:endParaRPr lang="en-US"/>
          </a:p>
        </p:txBody>
      </p:sp>
      <p:sp>
        <p:nvSpPr>
          <p:cNvPr id="70128" name="Rectangle 496"/>
          <p:cNvSpPr>
            <a:spLocks noChangeArrowheads="1"/>
          </p:cNvSpPr>
          <p:nvPr/>
        </p:nvSpPr>
        <p:spPr bwMode="auto">
          <a:xfrm>
            <a:off x="8172450" y="575945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+</a:t>
            </a:r>
            <a:endParaRPr lang="en-US"/>
          </a:p>
        </p:txBody>
      </p:sp>
      <p:sp>
        <p:nvSpPr>
          <p:cNvPr id="70129" name="Rectangle 497"/>
          <p:cNvSpPr>
            <a:spLocks noChangeArrowheads="1"/>
          </p:cNvSpPr>
          <p:nvPr/>
        </p:nvSpPr>
        <p:spPr bwMode="auto">
          <a:xfrm>
            <a:off x="7931150" y="595630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0" name="Rectangle 498"/>
          <p:cNvSpPr>
            <a:spLocks noChangeArrowheads="1"/>
          </p:cNvSpPr>
          <p:nvPr/>
        </p:nvSpPr>
        <p:spPr bwMode="auto">
          <a:xfrm>
            <a:off x="7939088" y="596423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1" name="Rectangle 499"/>
          <p:cNvSpPr>
            <a:spLocks noChangeArrowheads="1"/>
          </p:cNvSpPr>
          <p:nvPr/>
        </p:nvSpPr>
        <p:spPr bwMode="auto">
          <a:xfrm>
            <a:off x="8013700" y="6007100"/>
            <a:ext cx="1651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A</a:t>
            </a:r>
            <a:endParaRPr lang="en-US"/>
          </a:p>
        </p:txBody>
      </p:sp>
      <p:sp>
        <p:nvSpPr>
          <p:cNvPr id="70132" name="Rectangle 500"/>
          <p:cNvSpPr>
            <a:spLocks noChangeArrowheads="1"/>
          </p:cNvSpPr>
          <p:nvPr/>
        </p:nvSpPr>
        <p:spPr bwMode="auto">
          <a:xfrm>
            <a:off x="8172450" y="6007100"/>
            <a:ext cx="165100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Symbol" pitchFamily="18" charset="2"/>
              </a:rPr>
              <a:t>-</a:t>
            </a:r>
            <a:endParaRPr lang="en-US"/>
          </a:p>
        </p:txBody>
      </p:sp>
      <p:sp>
        <p:nvSpPr>
          <p:cNvPr id="70133" name="Rectangle 501"/>
          <p:cNvSpPr>
            <a:spLocks noChangeArrowheads="1"/>
          </p:cNvSpPr>
          <p:nvPr/>
        </p:nvSpPr>
        <p:spPr bwMode="auto">
          <a:xfrm>
            <a:off x="7402513" y="471963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4" name="Rectangle 502"/>
          <p:cNvSpPr>
            <a:spLocks noChangeArrowheads="1"/>
          </p:cNvSpPr>
          <p:nvPr/>
        </p:nvSpPr>
        <p:spPr bwMode="auto">
          <a:xfrm>
            <a:off x="7410450" y="472757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5" name="Rectangle 503"/>
          <p:cNvSpPr>
            <a:spLocks noChangeArrowheads="1"/>
          </p:cNvSpPr>
          <p:nvPr/>
        </p:nvSpPr>
        <p:spPr bwMode="auto">
          <a:xfrm>
            <a:off x="7500938" y="477043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36" name="Rectangle 504"/>
          <p:cNvSpPr>
            <a:spLocks noChangeArrowheads="1"/>
          </p:cNvSpPr>
          <p:nvPr/>
        </p:nvSpPr>
        <p:spPr bwMode="auto">
          <a:xfrm>
            <a:off x="7402513" y="496728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7" name="Rectangle 505"/>
          <p:cNvSpPr>
            <a:spLocks noChangeArrowheads="1"/>
          </p:cNvSpPr>
          <p:nvPr/>
        </p:nvSpPr>
        <p:spPr bwMode="auto">
          <a:xfrm>
            <a:off x="7410450" y="497522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38" name="Rectangle 506"/>
          <p:cNvSpPr>
            <a:spLocks noChangeArrowheads="1"/>
          </p:cNvSpPr>
          <p:nvPr/>
        </p:nvSpPr>
        <p:spPr bwMode="auto">
          <a:xfrm>
            <a:off x="7500938" y="501808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39" name="Rectangle 507"/>
          <p:cNvSpPr>
            <a:spLocks noChangeArrowheads="1"/>
          </p:cNvSpPr>
          <p:nvPr/>
        </p:nvSpPr>
        <p:spPr bwMode="auto">
          <a:xfrm>
            <a:off x="7402513" y="5214938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0" name="Rectangle 508"/>
          <p:cNvSpPr>
            <a:spLocks noChangeArrowheads="1"/>
          </p:cNvSpPr>
          <p:nvPr/>
        </p:nvSpPr>
        <p:spPr bwMode="auto">
          <a:xfrm>
            <a:off x="7410450" y="5222875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1" name="Rectangle 509"/>
          <p:cNvSpPr>
            <a:spLocks noChangeArrowheads="1"/>
          </p:cNvSpPr>
          <p:nvPr/>
        </p:nvSpPr>
        <p:spPr bwMode="auto">
          <a:xfrm>
            <a:off x="7500938" y="5265738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2" name="Rectangle 510"/>
          <p:cNvSpPr>
            <a:spLocks noChangeArrowheads="1"/>
          </p:cNvSpPr>
          <p:nvPr/>
        </p:nvSpPr>
        <p:spPr bwMode="auto">
          <a:xfrm>
            <a:off x="7402513" y="5462588"/>
            <a:ext cx="528637" cy="24606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3" name="Rectangle 511"/>
          <p:cNvSpPr>
            <a:spLocks noChangeArrowheads="1"/>
          </p:cNvSpPr>
          <p:nvPr/>
        </p:nvSpPr>
        <p:spPr bwMode="auto">
          <a:xfrm>
            <a:off x="7410450" y="5470525"/>
            <a:ext cx="512763" cy="230188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4" name="Rectangle 512"/>
          <p:cNvSpPr>
            <a:spLocks noChangeArrowheads="1"/>
          </p:cNvSpPr>
          <p:nvPr/>
        </p:nvSpPr>
        <p:spPr bwMode="auto">
          <a:xfrm>
            <a:off x="7500938" y="551180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5" name="Rectangle 513"/>
          <p:cNvSpPr>
            <a:spLocks noChangeArrowheads="1"/>
          </p:cNvSpPr>
          <p:nvPr/>
        </p:nvSpPr>
        <p:spPr bwMode="auto">
          <a:xfrm>
            <a:off x="7402513" y="570865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6" name="Rectangle 514"/>
          <p:cNvSpPr>
            <a:spLocks noChangeArrowheads="1"/>
          </p:cNvSpPr>
          <p:nvPr/>
        </p:nvSpPr>
        <p:spPr bwMode="auto">
          <a:xfrm>
            <a:off x="7410450" y="571658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7" name="Rectangle 515"/>
          <p:cNvSpPr>
            <a:spLocks noChangeArrowheads="1"/>
          </p:cNvSpPr>
          <p:nvPr/>
        </p:nvSpPr>
        <p:spPr bwMode="auto">
          <a:xfrm>
            <a:off x="7500938" y="575945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48" name="Rectangle 516"/>
          <p:cNvSpPr>
            <a:spLocks noChangeArrowheads="1"/>
          </p:cNvSpPr>
          <p:nvPr/>
        </p:nvSpPr>
        <p:spPr bwMode="auto">
          <a:xfrm>
            <a:off x="7402513" y="595630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49" name="Rectangle 517"/>
          <p:cNvSpPr>
            <a:spLocks noChangeArrowheads="1"/>
          </p:cNvSpPr>
          <p:nvPr/>
        </p:nvSpPr>
        <p:spPr bwMode="auto">
          <a:xfrm>
            <a:off x="7410450" y="596423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0" name="Rectangle 518"/>
          <p:cNvSpPr>
            <a:spLocks noChangeArrowheads="1"/>
          </p:cNvSpPr>
          <p:nvPr/>
        </p:nvSpPr>
        <p:spPr bwMode="auto">
          <a:xfrm>
            <a:off x="7500938" y="6007100"/>
            <a:ext cx="363537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70151" name="Rectangle 519"/>
          <p:cNvSpPr>
            <a:spLocks noChangeArrowheads="1"/>
          </p:cNvSpPr>
          <p:nvPr/>
        </p:nvSpPr>
        <p:spPr bwMode="auto">
          <a:xfrm>
            <a:off x="5913438" y="6203950"/>
            <a:ext cx="727075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2" name="Rectangle 520"/>
          <p:cNvSpPr>
            <a:spLocks noChangeArrowheads="1"/>
          </p:cNvSpPr>
          <p:nvPr/>
        </p:nvSpPr>
        <p:spPr bwMode="auto">
          <a:xfrm>
            <a:off x="5921375" y="6211888"/>
            <a:ext cx="711200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3" name="Rectangle 521"/>
          <p:cNvSpPr>
            <a:spLocks noChangeArrowheads="1"/>
          </p:cNvSpPr>
          <p:nvPr/>
        </p:nvSpPr>
        <p:spPr bwMode="auto">
          <a:xfrm>
            <a:off x="6013450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54" name="Rectangle 522"/>
          <p:cNvSpPr>
            <a:spLocks noChangeArrowheads="1"/>
          </p:cNvSpPr>
          <p:nvPr/>
        </p:nvSpPr>
        <p:spPr bwMode="auto">
          <a:xfrm>
            <a:off x="6640513" y="6203950"/>
            <a:ext cx="762000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5" name="Rectangle 523"/>
          <p:cNvSpPr>
            <a:spLocks noChangeArrowheads="1"/>
          </p:cNvSpPr>
          <p:nvPr/>
        </p:nvSpPr>
        <p:spPr bwMode="auto">
          <a:xfrm>
            <a:off x="6648450" y="6211888"/>
            <a:ext cx="746125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6" name="Rectangle 524"/>
          <p:cNvSpPr>
            <a:spLocks noChangeArrowheads="1"/>
          </p:cNvSpPr>
          <p:nvPr/>
        </p:nvSpPr>
        <p:spPr bwMode="auto">
          <a:xfrm>
            <a:off x="6740525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57" name="Rectangle 525"/>
          <p:cNvSpPr>
            <a:spLocks noChangeArrowheads="1"/>
          </p:cNvSpPr>
          <p:nvPr/>
        </p:nvSpPr>
        <p:spPr bwMode="auto">
          <a:xfrm>
            <a:off x="7931150" y="6203950"/>
            <a:ext cx="595313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8" name="Rectangle 526"/>
          <p:cNvSpPr>
            <a:spLocks noChangeArrowheads="1"/>
          </p:cNvSpPr>
          <p:nvPr/>
        </p:nvSpPr>
        <p:spPr bwMode="auto">
          <a:xfrm>
            <a:off x="7939088" y="6211888"/>
            <a:ext cx="579437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59" name="Rectangle 527"/>
          <p:cNvSpPr>
            <a:spLocks noChangeArrowheads="1"/>
          </p:cNvSpPr>
          <p:nvPr/>
        </p:nvSpPr>
        <p:spPr bwMode="auto">
          <a:xfrm>
            <a:off x="8013700" y="6254750"/>
            <a:ext cx="214313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70160" name="Rectangle 528"/>
          <p:cNvSpPr>
            <a:spLocks noChangeArrowheads="1"/>
          </p:cNvSpPr>
          <p:nvPr/>
        </p:nvSpPr>
        <p:spPr bwMode="auto">
          <a:xfrm>
            <a:off x="7402513" y="6203950"/>
            <a:ext cx="528637" cy="2476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61" name="Rectangle 529"/>
          <p:cNvSpPr>
            <a:spLocks noChangeArrowheads="1"/>
          </p:cNvSpPr>
          <p:nvPr/>
        </p:nvSpPr>
        <p:spPr bwMode="auto">
          <a:xfrm>
            <a:off x="7410450" y="6211888"/>
            <a:ext cx="512763" cy="23177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70162" name="Rectangle 530"/>
          <p:cNvSpPr>
            <a:spLocks noChangeArrowheads="1"/>
          </p:cNvSpPr>
          <p:nvPr/>
        </p:nvSpPr>
        <p:spPr bwMode="auto">
          <a:xfrm>
            <a:off x="7500938" y="6254750"/>
            <a:ext cx="214312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59" name="Rectangle 227"/>
          <p:cNvSpPr>
            <a:spLocks noChangeArrowheads="1"/>
          </p:cNvSpPr>
          <p:nvPr/>
        </p:nvSpPr>
        <p:spPr bwMode="auto">
          <a:xfrm>
            <a:off x="2528888" y="4756150"/>
            <a:ext cx="2546350" cy="2381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0" name="Rectangle 228"/>
          <p:cNvSpPr>
            <a:spLocks noChangeArrowheads="1"/>
          </p:cNvSpPr>
          <p:nvPr/>
        </p:nvSpPr>
        <p:spPr bwMode="auto">
          <a:xfrm>
            <a:off x="2603500" y="4784725"/>
            <a:ext cx="1117600" cy="238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-"/>
              </a:rPr>
              <a:t>Instructor Table</a:t>
            </a:r>
            <a:endParaRPr lang="en-US"/>
          </a:p>
        </p:txBody>
      </p:sp>
      <p:sp>
        <p:nvSpPr>
          <p:cNvPr id="69861" name="Rectangle 229"/>
          <p:cNvSpPr>
            <a:spLocks noChangeArrowheads="1"/>
          </p:cNvSpPr>
          <p:nvPr/>
        </p:nvSpPr>
        <p:spPr bwMode="auto">
          <a:xfrm>
            <a:off x="2543175" y="4979988"/>
            <a:ext cx="998538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2" name="Rectangle 230"/>
          <p:cNvSpPr>
            <a:spLocks noChangeArrowheads="1"/>
          </p:cNvSpPr>
          <p:nvPr/>
        </p:nvSpPr>
        <p:spPr bwMode="auto">
          <a:xfrm>
            <a:off x="2543175" y="4979988"/>
            <a:ext cx="998538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3" name="Rectangle 231"/>
          <p:cNvSpPr>
            <a:spLocks noChangeArrowheads="1"/>
          </p:cNvSpPr>
          <p:nvPr/>
        </p:nvSpPr>
        <p:spPr bwMode="auto">
          <a:xfrm>
            <a:off x="2632075" y="5024438"/>
            <a:ext cx="655638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864" name="Rectangle 232"/>
          <p:cNvSpPr>
            <a:spLocks noChangeArrowheads="1"/>
          </p:cNvSpPr>
          <p:nvPr/>
        </p:nvSpPr>
        <p:spPr bwMode="auto">
          <a:xfrm>
            <a:off x="2632075" y="5173663"/>
            <a:ext cx="431800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865" name="Rectangle 233"/>
          <p:cNvSpPr>
            <a:spLocks noChangeArrowheads="1"/>
          </p:cNvSpPr>
          <p:nvPr/>
        </p:nvSpPr>
        <p:spPr bwMode="auto">
          <a:xfrm>
            <a:off x="2543175" y="6259513"/>
            <a:ext cx="998538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6" name="Rectangle 234"/>
          <p:cNvSpPr>
            <a:spLocks noChangeArrowheads="1"/>
          </p:cNvSpPr>
          <p:nvPr/>
        </p:nvSpPr>
        <p:spPr bwMode="auto">
          <a:xfrm>
            <a:off x="2543175" y="6259513"/>
            <a:ext cx="998538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7" name="Rectangle 235"/>
          <p:cNvSpPr>
            <a:spLocks noChangeArrowheads="1"/>
          </p:cNvSpPr>
          <p:nvPr/>
        </p:nvSpPr>
        <p:spPr bwMode="auto">
          <a:xfrm>
            <a:off x="2679700" y="6305550"/>
            <a:ext cx="827088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Van Deventer</a:t>
            </a:r>
            <a:endParaRPr lang="en-US"/>
          </a:p>
        </p:txBody>
      </p:sp>
      <p:sp>
        <p:nvSpPr>
          <p:cNvPr id="69868" name="Rectangle 236"/>
          <p:cNvSpPr>
            <a:spLocks noChangeArrowheads="1"/>
          </p:cNvSpPr>
          <p:nvPr/>
        </p:nvSpPr>
        <p:spPr bwMode="auto">
          <a:xfrm>
            <a:off x="2543175" y="5813425"/>
            <a:ext cx="998538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69" name="Rectangle 237"/>
          <p:cNvSpPr>
            <a:spLocks noChangeArrowheads="1"/>
          </p:cNvSpPr>
          <p:nvPr/>
        </p:nvSpPr>
        <p:spPr bwMode="auto">
          <a:xfrm>
            <a:off x="2543175" y="5813425"/>
            <a:ext cx="998538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0" name="Rectangle 238"/>
          <p:cNvSpPr>
            <a:spLocks noChangeArrowheads="1"/>
          </p:cNvSpPr>
          <p:nvPr/>
        </p:nvSpPr>
        <p:spPr bwMode="auto">
          <a:xfrm>
            <a:off x="2659063" y="5859463"/>
            <a:ext cx="3333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Hann</a:t>
            </a:r>
            <a:endParaRPr lang="en-US"/>
          </a:p>
        </p:txBody>
      </p:sp>
      <p:sp>
        <p:nvSpPr>
          <p:cNvPr id="69871" name="Rectangle 239"/>
          <p:cNvSpPr>
            <a:spLocks noChangeArrowheads="1"/>
          </p:cNvSpPr>
          <p:nvPr/>
        </p:nvSpPr>
        <p:spPr bwMode="auto">
          <a:xfrm>
            <a:off x="2543175" y="6037263"/>
            <a:ext cx="998538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2" name="Rectangle 240"/>
          <p:cNvSpPr>
            <a:spLocks noChangeArrowheads="1"/>
          </p:cNvSpPr>
          <p:nvPr/>
        </p:nvSpPr>
        <p:spPr bwMode="auto">
          <a:xfrm>
            <a:off x="2543175" y="6037263"/>
            <a:ext cx="998538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3" name="Rectangle 241"/>
          <p:cNvSpPr>
            <a:spLocks noChangeArrowheads="1"/>
          </p:cNvSpPr>
          <p:nvPr/>
        </p:nvSpPr>
        <p:spPr bwMode="auto">
          <a:xfrm>
            <a:off x="2662238" y="6081713"/>
            <a:ext cx="51911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Valacich</a:t>
            </a:r>
            <a:endParaRPr lang="en-US"/>
          </a:p>
        </p:txBody>
      </p:sp>
      <p:sp>
        <p:nvSpPr>
          <p:cNvPr id="69874" name="Rectangle 242"/>
          <p:cNvSpPr>
            <a:spLocks noChangeArrowheads="1"/>
          </p:cNvSpPr>
          <p:nvPr/>
        </p:nvSpPr>
        <p:spPr bwMode="auto">
          <a:xfrm>
            <a:off x="2543175" y="5367338"/>
            <a:ext cx="998538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5" name="Rectangle 243"/>
          <p:cNvSpPr>
            <a:spLocks noChangeArrowheads="1"/>
          </p:cNvSpPr>
          <p:nvPr/>
        </p:nvSpPr>
        <p:spPr bwMode="auto">
          <a:xfrm>
            <a:off x="2543175" y="5367338"/>
            <a:ext cx="998538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6" name="Rectangle 244"/>
          <p:cNvSpPr>
            <a:spLocks noChangeArrowheads="1"/>
          </p:cNvSpPr>
          <p:nvPr/>
        </p:nvSpPr>
        <p:spPr bwMode="auto">
          <a:xfrm>
            <a:off x="2663825" y="5411788"/>
            <a:ext cx="635000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877" name="Rectangle 245"/>
          <p:cNvSpPr>
            <a:spLocks noChangeArrowheads="1"/>
          </p:cNvSpPr>
          <p:nvPr/>
        </p:nvSpPr>
        <p:spPr bwMode="auto">
          <a:xfrm>
            <a:off x="2543175" y="5589588"/>
            <a:ext cx="998538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8" name="Rectangle 246"/>
          <p:cNvSpPr>
            <a:spLocks noChangeArrowheads="1"/>
          </p:cNvSpPr>
          <p:nvPr/>
        </p:nvSpPr>
        <p:spPr bwMode="auto">
          <a:xfrm>
            <a:off x="2543175" y="5589588"/>
            <a:ext cx="998538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79" name="Rectangle 247"/>
          <p:cNvSpPr>
            <a:spLocks noChangeArrowheads="1"/>
          </p:cNvSpPr>
          <p:nvPr/>
        </p:nvSpPr>
        <p:spPr bwMode="auto">
          <a:xfrm>
            <a:off x="2662238" y="5635625"/>
            <a:ext cx="385762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Gilson</a:t>
            </a:r>
            <a:endParaRPr lang="en-US"/>
          </a:p>
        </p:txBody>
      </p:sp>
      <p:sp>
        <p:nvSpPr>
          <p:cNvPr id="69880" name="Rectangle 248"/>
          <p:cNvSpPr>
            <a:spLocks noChangeArrowheads="1"/>
          </p:cNvSpPr>
          <p:nvPr/>
        </p:nvSpPr>
        <p:spPr bwMode="auto">
          <a:xfrm>
            <a:off x="3541713" y="4979988"/>
            <a:ext cx="774700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1" name="Rectangle 249"/>
          <p:cNvSpPr>
            <a:spLocks noChangeArrowheads="1"/>
          </p:cNvSpPr>
          <p:nvPr/>
        </p:nvSpPr>
        <p:spPr bwMode="auto">
          <a:xfrm>
            <a:off x="3541713" y="4979988"/>
            <a:ext cx="774700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2" name="Rectangle 250"/>
          <p:cNvSpPr>
            <a:spLocks noChangeArrowheads="1"/>
          </p:cNvSpPr>
          <p:nvPr/>
        </p:nvSpPr>
        <p:spPr bwMode="auto">
          <a:xfrm>
            <a:off x="3630613" y="5024438"/>
            <a:ext cx="65563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883" name="Rectangle 251"/>
          <p:cNvSpPr>
            <a:spLocks noChangeArrowheads="1"/>
          </p:cNvSpPr>
          <p:nvPr/>
        </p:nvSpPr>
        <p:spPr bwMode="auto">
          <a:xfrm>
            <a:off x="3630613" y="5173663"/>
            <a:ext cx="58102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Location</a:t>
            </a:r>
            <a:endParaRPr lang="en-US"/>
          </a:p>
        </p:txBody>
      </p:sp>
      <p:sp>
        <p:nvSpPr>
          <p:cNvPr id="69884" name="Rectangle 252"/>
          <p:cNvSpPr>
            <a:spLocks noChangeArrowheads="1"/>
          </p:cNvSpPr>
          <p:nvPr/>
        </p:nvSpPr>
        <p:spPr bwMode="auto">
          <a:xfrm>
            <a:off x="3541713" y="6259513"/>
            <a:ext cx="774700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5" name="Rectangle 253"/>
          <p:cNvSpPr>
            <a:spLocks noChangeArrowheads="1"/>
          </p:cNvSpPr>
          <p:nvPr/>
        </p:nvSpPr>
        <p:spPr bwMode="auto">
          <a:xfrm>
            <a:off x="3541713" y="6259513"/>
            <a:ext cx="774700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6" name="Rectangle 254"/>
          <p:cNvSpPr>
            <a:spLocks noChangeArrowheads="1"/>
          </p:cNvSpPr>
          <p:nvPr/>
        </p:nvSpPr>
        <p:spPr bwMode="auto">
          <a:xfrm>
            <a:off x="3630613" y="6305550"/>
            <a:ext cx="461962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T240C</a:t>
            </a:r>
            <a:endParaRPr lang="en-US"/>
          </a:p>
        </p:txBody>
      </p:sp>
      <p:sp>
        <p:nvSpPr>
          <p:cNvPr id="69887" name="Rectangle 255"/>
          <p:cNvSpPr>
            <a:spLocks noChangeArrowheads="1"/>
          </p:cNvSpPr>
          <p:nvPr/>
        </p:nvSpPr>
        <p:spPr bwMode="auto">
          <a:xfrm>
            <a:off x="3541713" y="5813425"/>
            <a:ext cx="774700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8" name="Rectangle 256"/>
          <p:cNvSpPr>
            <a:spLocks noChangeArrowheads="1"/>
          </p:cNvSpPr>
          <p:nvPr/>
        </p:nvSpPr>
        <p:spPr bwMode="auto">
          <a:xfrm>
            <a:off x="3541713" y="5813425"/>
            <a:ext cx="774700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89" name="Rectangle 257"/>
          <p:cNvSpPr>
            <a:spLocks noChangeArrowheads="1"/>
          </p:cNvSpPr>
          <p:nvPr/>
        </p:nvSpPr>
        <p:spPr bwMode="auto">
          <a:xfrm>
            <a:off x="3630613" y="5859463"/>
            <a:ext cx="44608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T240F</a:t>
            </a:r>
            <a:endParaRPr lang="en-US"/>
          </a:p>
        </p:txBody>
      </p:sp>
      <p:sp>
        <p:nvSpPr>
          <p:cNvPr id="69890" name="Rectangle 258"/>
          <p:cNvSpPr>
            <a:spLocks noChangeArrowheads="1"/>
          </p:cNvSpPr>
          <p:nvPr/>
        </p:nvSpPr>
        <p:spPr bwMode="auto">
          <a:xfrm>
            <a:off x="3541713" y="6037263"/>
            <a:ext cx="774700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1" name="Rectangle 259"/>
          <p:cNvSpPr>
            <a:spLocks noChangeArrowheads="1"/>
          </p:cNvSpPr>
          <p:nvPr/>
        </p:nvSpPr>
        <p:spPr bwMode="auto">
          <a:xfrm>
            <a:off x="3541713" y="6037263"/>
            <a:ext cx="774700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2" name="Rectangle 260"/>
          <p:cNvSpPr>
            <a:spLocks noChangeArrowheads="1"/>
          </p:cNvSpPr>
          <p:nvPr/>
        </p:nvSpPr>
        <p:spPr bwMode="auto">
          <a:xfrm>
            <a:off x="3630613" y="6081713"/>
            <a:ext cx="46196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893" name="Rectangle 261"/>
          <p:cNvSpPr>
            <a:spLocks noChangeArrowheads="1"/>
          </p:cNvSpPr>
          <p:nvPr/>
        </p:nvSpPr>
        <p:spPr bwMode="auto">
          <a:xfrm>
            <a:off x="3541713" y="5367338"/>
            <a:ext cx="774700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4" name="Rectangle 262"/>
          <p:cNvSpPr>
            <a:spLocks noChangeArrowheads="1"/>
          </p:cNvSpPr>
          <p:nvPr/>
        </p:nvSpPr>
        <p:spPr bwMode="auto">
          <a:xfrm>
            <a:off x="3541713" y="5367338"/>
            <a:ext cx="774700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5" name="Rectangle 263"/>
          <p:cNvSpPr>
            <a:spLocks noChangeArrowheads="1"/>
          </p:cNvSpPr>
          <p:nvPr/>
        </p:nvSpPr>
        <p:spPr bwMode="auto">
          <a:xfrm>
            <a:off x="3630613" y="5411788"/>
            <a:ext cx="461962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T240D</a:t>
            </a:r>
            <a:endParaRPr lang="en-US"/>
          </a:p>
        </p:txBody>
      </p:sp>
      <p:sp>
        <p:nvSpPr>
          <p:cNvPr id="69896" name="Rectangle 264"/>
          <p:cNvSpPr>
            <a:spLocks noChangeArrowheads="1"/>
          </p:cNvSpPr>
          <p:nvPr/>
        </p:nvSpPr>
        <p:spPr bwMode="auto">
          <a:xfrm>
            <a:off x="3541713" y="5589588"/>
            <a:ext cx="774700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7" name="Rectangle 265"/>
          <p:cNvSpPr>
            <a:spLocks noChangeArrowheads="1"/>
          </p:cNvSpPr>
          <p:nvPr/>
        </p:nvSpPr>
        <p:spPr bwMode="auto">
          <a:xfrm>
            <a:off x="3541713" y="5589588"/>
            <a:ext cx="774700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98" name="Rectangle 266"/>
          <p:cNvSpPr>
            <a:spLocks noChangeArrowheads="1"/>
          </p:cNvSpPr>
          <p:nvPr/>
        </p:nvSpPr>
        <p:spPr bwMode="auto">
          <a:xfrm>
            <a:off x="3630613" y="5635625"/>
            <a:ext cx="446087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T240E</a:t>
            </a:r>
            <a:endParaRPr lang="en-US"/>
          </a:p>
        </p:txBody>
      </p:sp>
      <p:sp>
        <p:nvSpPr>
          <p:cNvPr id="69899" name="Rectangle 267"/>
          <p:cNvSpPr>
            <a:spLocks noChangeArrowheads="1"/>
          </p:cNvSpPr>
          <p:nvPr/>
        </p:nvSpPr>
        <p:spPr bwMode="auto">
          <a:xfrm>
            <a:off x="4316413" y="4979988"/>
            <a:ext cx="758825" cy="3873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0" name="Rectangle 268"/>
          <p:cNvSpPr>
            <a:spLocks noChangeArrowheads="1"/>
          </p:cNvSpPr>
          <p:nvPr/>
        </p:nvSpPr>
        <p:spPr bwMode="auto">
          <a:xfrm>
            <a:off x="4316413" y="4979988"/>
            <a:ext cx="758825" cy="3873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1" name="Rectangle 269"/>
          <p:cNvSpPr>
            <a:spLocks noChangeArrowheads="1"/>
          </p:cNvSpPr>
          <p:nvPr/>
        </p:nvSpPr>
        <p:spPr bwMode="auto">
          <a:xfrm>
            <a:off x="4405313" y="5024438"/>
            <a:ext cx="65563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902" name="Rectangle 270"/>
          <p:cNvSpPr>
            <a:spLocks noChangeArrowheads="1"/>
          </p:cNvSpPr>
          <p:nvPr/>
        </p:nvSpPr>
        <p:spPr bwMode="auto">
          <a:xfrm>
            <a:off x="4405313" y="5173663"/>
            <a:ext cx="446087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Phone</a:t>
            </a:r>
            <a:endParaRPr lang="en-US"/>
          </a:p>
        </p:txBody>
      </p:sp>
      <p:sp>
        <p:nvSpPr>
          <p:cNvPr id="69903" name="Rectangle 271"/>
          <p:cNvSpPr>
            <a:spLocks noChangeArrowheads="1"/>
          </p:cNvSpPr>
          <p:nvPr/>
        </p:nvSpPr>
        <p:spPr bwMode="auto">
          <a:xfrm>
            <a:off x="4316413" y="6259513"/>
            <a:ext cx="758825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4" name="Rectangle 272"/>
          <p:cNvSpPr>
            <a:spLocks noChangeArrowheads="1"/>
          </p:cNvSpPr>
          <p:nvPr/>
        </p:nvSpPr>
        <p:spPr bwMode="auto">
          <a:xfrm>
            <a:off x="4316413" y="6259513"/>
            <a:ext cx="758825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5" name="Rectangle 273"/>
          <p:cNvSpPr>
            <a:spLocks noChangeArrowheads="1"/>
          </p:cNvSpPr>
          <p:nvPr/>
        </p:nvSpPr>
        <p:spPr bwMode="auto">
          <a:xfrm>
            <a:off x="4405313" y="6305550"/>
            <a:ext cx="62547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555-2222</a:t>
            </a:r>
            <a:endParaRPr lang="en-US"/>
          </a:p>
        </p:txBody>
      </p:sp>
      <p:sp>
        <p:nvSpPr>
          <p:cNvPr id="69906" name="Rectangle 274"/>
          <p:cNvSpPr>
            <a:spLocks noChangeArrowheads="1"/>
          </p:cNvSpPr>
          <p:nvPr/>
        </p:nvSpPr>
        <p:spPr bwMode="auto">
          <a:xfrm>
            <a:off x="4316413" y="5813425"/>
            <a:ext cx="758825" cy="22383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7" name="Rectangle 275"/>
          <p:cNvSpPr>
            <a:spLocks noChangeArrowheads="1"/>
          </p:cNvSpPr>
          <p:nvPr/>
        </p:nvSpPr>
        <p:spPr bwMode="auto">
          <a:xfrm>
            <a:off x="4316413" y="5813425"/>
            <a:ext cx="758825" cy="22383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08" name="Rectangle 276"/>
          <p:cNvSpPr>
            <a:spLocks noChangeArrowheads="1"/>
          </p:cNvSpPr>
          <p:nvPr/>
        </p:nvSpPr>
        <p:spPr bwMode="auto">
          <a:xfrm>
            <a:off x="4405313" y="5859463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555-2224</a:t>
            </a:r>
            <a:endParaRPr lang="en-US"/>
          </a:p>
        </p:txBody>
      </p:sp>
      <p:sp>
        <p:nvSpPr>
          <p:cNvPr id="69909" name="Rectangle 277"/>
          <p:cNvSpPr>
            <a:spLocks noChangeArrowheads="1"/>
          </p:cNvSpPr>
          <p:nvPr/>
        </p:nvSpPr>
        <p:spPr bwMode="auto">
          <a:xfrm>
            <a:off x="4316413" y="6037263"/>
            <a:ext cx="758825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0" name="Rectangle 278"/>
          <p:cNvSpPr>
            <a:spLocks noChangeArrowheads="1"/>
          </p:cNvSpPr>
          <p:nvPr/>
        </p:nvSpPr>
        <p:spPr bwMode="auto">
          <a:xfrm>
            <a:off x="4316413" y="6037263"/>
            <a:ext cx="758825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1" name="Rectangle 279"/>
          <p:cNvSpPr>
            <a:spLocks noChangeArrowheads="1"/>
          </p:cNvSpPr>
          <p:nvPr/>
        </p:nvSpPr>
        <p:spPr bwMode="auto">
          <a:xfrm>
            <a:off x="4405313" y="6081713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555-2223</a:t>
            </a:r>
            <a:endParaRPr lang="en-US"/>
          </a:p>
        </p:txBody>
      </p:sp>
      <p:sp>
        <p:nvSpPr>
          <p:cNvPr id="69912" name="Rectangle 280"/>
          <p:cNvSpPr>
            <a:spLocks noChangeArrowheads="1"/>
          </p:cNvSpPr>
          <p:nvPr/>
        </p:nvSpPr>
        <p:spPr bwMode="auto">
          <a:xfrm>
            <a:off x="4316413" y="5367338"/>
            <a:ext cx="758825" cy="22225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3" name="Rectangle 281"/>
          <p:cNvSpPr>
            <a:spLocks noChangeArrowheads="1"/>
          </p:cNvSpPr>
          <p:nvPr/>
        </p:nvSpPr>
        <p:spPr bwMode="auto">
          <a:xfrm>
            <a:off x="4316413" y="5367338"/>
            <a:ext cx="758825" cy="222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4" name="Rectangle 282"/>
          <p:cNvSpPr>
            <a:spLocks noChangeArrowheads="1"/>
          </p:cNvSpPr>
          <p:nvPr/>
        </p:nvSpPr>
        <p:spPr bwMode="auto">
          <a:xfrm>
            <a:off x="4405313" y="5411788"/>
            <a:ext cx="625475" cy="223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555-2228</a:t>
            </a:r>
            <a:endParaRPr lang="en-US"/>
          </a:p>
        </p:txBody>
      </p:sp>
      <p:sp>
        <p:nvSpPr>
          <p:cNvPr id="69915" name="Rectangle 283"/>
          <p:cNvSpPr>
            <a:spLocks noChangeArrowheads="1"/>
          </p:cNvSpPr>
          <p:nvPr/>
        </p:nvSpPr>
        <p:spPr bwMode="auto">
          <a:xfrm>
            <a:off x="4316413" y="5589588"/>
            <a:ext cx="758825" cy="22383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6" name="Rectangle 284"/>
          <p:cNvSpPr>
            <a:spLocks noChangeArrowheads="1"/>
          </p:cNvSpPr>
          <p:nvPr/>
        </p:nvSpPr>
        <p:spPr bwMode="auto">
          <a:xfrm>
            <a:off x="4316413" y="5589588"/>
            <a:ext cx="758825" cy="2238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917" name="Rectangle 285"/>
          <p:cNvSpPr>
            <a:spLocks noChangeArrowheads="1"/>
          </p:cNvSpPr>
          <p:nvPr/>
        </p:nvSpPr>
        <p:spPr bwMode="auto">
          <a:xfrm>
            <a:off x="4405313" y="5635625"/>
            <a:ext cx="625475" cy="223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555-2226</a:t>
            </a:r>
            <a:endParaRPr lang="en-US"/>
          </a:p>
        </p:txBody>
      </p:sp>
      <p:sp>
        <p:nvSpPr>
          <p:cNvPr id="69746" name="Rectangle 114"/>
          <p:cNvSpPr>
            <a:spLocks noChangeArrowheads="1"/>
          </p:cNvSpPr>
          <p:nvPr/>
        </p:nvSpPr>
        <p:spPr bwMode="auto">
          <a:xfrm>
            <a:off x="3494088" y="2767013"/>
            <a:ext cx="2093912" cy="2317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7" name="Rectangle 115"/>
          <p:cNvSpPr>
            <a:spLocks noChangeArrowheads="1"/>
          </p:cNvSpPr>
          <p:nvPr/>
        </p:nvSpPr>
        <p:spPr bwMode="auto">
          <a:xfrm>
            <a:off x="3551238" y="2809875"/>
            <a:ext cx="1600200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-"/>
              </a:rPr>
              <a:t>Teaching Assignment</a:t>
            </a:r>
            <a:endParaRPr lang="en-US"/>
          </a:p>
        </p:txBody>
      </p:sp>
      <p:sp>
        <p:nvSpPr>
          <p:cNvPr id="69748" name="Rectangle 116"/>
          <p:cNvSpPr>
            <a:spLocks noChangeArrowheads="1"/>
          </p:cNvSpPr>
          <p:nvPr/>
        </p:nvSpPr>
        <p:spPr bwMode="auto">
          <a:xfrm>
            <a:off x="3479800" y="2998788"/>
            <a:ext cx="668338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9" name="Rectangle 117"/>
          <p:cNvSpPr>
            <a:spLocks noChangeArrowheads="1"/>
          </p:cNvSpPr>
          <p:nvPr/>
        </p:nvSpPr>
        <p:spPr bwMode="auto">
          <a:xfrm>
            <a:off x="3479800" y="2998788"/>
            <a:ext cx="668338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0" name="Rectangle 118"/>
          <p:cNvSpPr>
            <a:spLocks noChangeArrowheads="1"/>
          </p:cNvSpPr>
          <p:nvPr/>
        </p:nvSpPr>
        <p:spPr bwMode="auto">
          <a:xfrm>
            <a:off x="3567113" y="3028950"/>
            <a:ext cx="5238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751" name="Rectangle 119"/>
          <p:cNvSpPr>
            <a:spLocks noChangeArrowheads="1"/>
          </p:cNvSpPr>
          <p:nvPr/>
        </p:nvSpPr>
        <p:spPr bwMode="auto">
          <a:xfrm>
            <a:off x="3567113" y="3173413"/>
            <a:ext cx="20320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ID</a:t>
            </a:r>
            <a:endParaRPr lang="en-US"/>
          </a:p>
        </p:txBody>
      </p:sp>
      <p:sp>
        <p:nvSpPr>
          <p:cNvPr id="69752" name="Rectangle 120"/>
          <p:cNvSpPr>
            <a:spLocks noChangeArrowheads="1"/>
          </p:cNvSpPr>
          <p:nvPr/>
        </p:nvSpPr>
        <p:spPr bwMode="auto">
          <a:xfrm>
            <a:off x="3479800" y="3376613"/>
            <a:ext cx="668338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3" name="Rectangle 121"/>
          <p:cNvSpPr>
            <a:spLocks noChangeArrowheads="1"/>
          </p:cNvSpPr>
          <p:nvPr/>
        </p:nvSpPr>
        <p:spPr bwMode="auto">
          <a:xfrm>
            <a:off x="3479800" y="3376613"/>
            <a:ext cx="668338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4" name="Rectangle 122"/>
          <p:cNvSpPr>
            <a:spLocks noChangeArrowheads="1"/>
          </p:cNvSpPr>
          <p:nvPr/>
        </p:nvSpPr>
        <p:spPr bwMode="auto">
          <a:xfrm>
            <a:off x="3567113" y="3406775"/>
            <a:ext cx="63976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350</a:t>
            </a:r>
            <a:endParaRPr lang="en-US"/>
          </a:p>
        </p:txBody>
      </p:sp>
      <p:sp>
        <p:nvSpPr>
          <p:cNvPr id="69755" name="Rectangle 123"/>
          <p:cNvSpPr>
            <a:spLocks noChangeArrowheads="1"/>
          </p:cNvSpPr>
          <p:nvPr/>
        </p:nvSpPr>
        <p:spPr bwMode="auto">
          <a:xfrm>
            <a:off x="3479800" y="3595688"/>
            <a:ext cx="668338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6" name="Rectangle 124"/>
          <p:cNvSpPr>
            <a:spLocks noChangeArrowheads="1"/>
          </p:cNvSpPr>
          <p:nvPr/>
        </p:nvSpPr>
        <p:spPr bwMode="auto">
          <a:xfrm>
            <a:off x="3479800" y="3595688"/>
            <a:ext cx="668338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7" name="Rectangle 125"/>
          <p:cNvSpPr>
            <a:spLocks noChangeArrowheads="1"/>
          </p:cNvSpPr>
          <p:nvPr/>
        </p:nvSpPr>
        <p:spPr bwMode="auto">
          <a:xfrm>
            <a:off x="3567113" y="3624263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372</a:t>
            </a:r>
            <a:endParaRPr lang="en-US"/>
          </a:p>
        </p:txBody>
      </p:sp>
      <p:sp>
        <p:nvSpPr>
          <p:cNvPr id="69758" name="Rectangle 126"/>
          <p:cNvSpPr>
            <a:spLocks noChangeArrowheads="1"/>
          </p:cNvSpPr>
          <p:nvPr/>
        </p:nvSpPr>
        <p:spPr bwMode="auto">
          <a:xfrm>
            <a:off x="3479800" y="3813175"/>
            <a:ext cx="668338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59" name="Rectangle 127"/>
          <p:cNvSpPr>
            <a:spLocks noChangeArrowheads="1"/>
          </p:cNvSpPr>
          <p:nvPr/>
        </p:nvSpPr>
        <p:spPr bwMode="auto">
          <a:xfrm>
            <a:off x="3479800" y="3813175"/>
            <a:ext cx="668338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0" name="Rectangle 128"/>
          <p:cNvSpPr>
            <a:spLocks noChangeArrowheads="1"/>
          </p:cNvSpPr>
          <p:nvPr/>
        </p:nvSpPr>
        <p:spPr bwMode="auto">
          <a:xfrm>
            <a:off x="3567113" y="3843338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375</a:t>
            </a:r>
            <a:endParaRPr lang="en-US"/>
          </a:p>
        </p:txBody>
      </p:sp>
      <p:sp>
        <p:nvSpPr>
          <p:cNvPr id="69761" name="Rectangle 129"/>
          <p:cNvSpPr>
            <a:spLocks noChangeArrowheads="1"/>
          </p:cNvSpPr>
          <p:nvPr/>
        </p:nvSpPr>
        <p:spPr bwMode="auto">
          <a:xfrm>
            <a:off x="3479800" y="4030663"/>
            <a:ext cx="668338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2" name="Rectangle 130"/>
          <p:cNvSpPr>
            <a:spLocks noChangeArrowheads="1"/>
          </p:cNvSpPr>
          <p:nvPr/>
        </p:nvSpPr>
        <p:spPr bwMode="auto">
          <a:xfrm>
            <a:off x="3479800" y="4030663"/>
            <a:ext cx="668338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3" name="Rectangle 131"/>
          <p:cNvSpPr>
            <a:spLocks noChangeArrowheads="1"/>
          </p:cNvSpPr>
          <p:nvPr/>
        </p:nvSpPr>
        <p:spPr bwMode="auto">
          <a:xfrm>
            <a:off x="3567113" y="4060825"/>
            <a:ext cx="639762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448</a:t>
            </a:r>
            <a:endParaRPr lang="en-US"/>
          </a:p>
        </p:txBody>
      </p:sp>
      <p:sp>
        <p:nvSpPr>
          <p:cNvPr id="69764" name="Rectangle 132"/>
          <p:cNvSpPr>
            <a:spLocks noChangeArrowheads="1"/>
          </p:cNvSpPr>
          <p:nvPr/>
        </p:nvSpPr>
        <p:spPr bwMode="auto">
          <a:xfrm>
            <a:off x="3479800" y="4249738"/>
            <a:ext cx="668338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5" name="Rectangle 133"/>
          <p:cNvSpPr>
            <a:spLocks noChangeArrowheads="1"/>
          </p:cNvSpPr>
          <p:nvPr/>
        </p:nvSpPr>
        <p:spPr bwMode="auto">
          <a:xfrm>
            <a:off x="3479800" y="4249738"/>
            <a:ext cx="668338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6" name="Rectangle 134"/>
          <p:cNvSpPr>
            <a:spLocks noChangeArrowheads="1"/>
          </p:cNvSpPr>
          <p:nvPr/>
        </p:nvSpPr>
        <p:spPr bwMode="auto">
          <a:xfrm>
            <a:off x="3567113" y="4278313"/>
            <a:ext cx="63976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 474</a:t>
            </a:r>
            <a:endParaRPr lang="en-US"/>
          </a:p>
        </p:txBody>
      </p:sp>
      <p:sp>
        <p:nvSpPr>
          <p:cNvPr id="69767" name="Rectangle 135"/>
          <p:cNvSpPr>
            <a:spLocks noChangeArrowheads="1"/>
          </p:cNvSpPr>
          <p:nvPr/>
        </p:nvSpPr>
        <p:spPr bwMode="auto">
          <a:xfrm>
            <a:off x="4613275" y="2998788"/>
            <a:ext cx="974725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8" name="Rectangle 136"/>
          <p:cNvSpPr>
            <a:spLocks noChangeArrowheads="1"/>
          </p:cNvSpPr>
          <p:nvPr/>
        </p:nvSpPr>
        <p:spPr bwMode="auto">
          <a:xfrm>
            <a:off x="4613275" y="2998788"/>
            <a:ext cx="974725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69" name="Rectangle 137"/>
          <p:cNvSpPr>
            <a:spLocks noChangeArrowheads="1"/>
          </p:cNvSpPr>
          <p:nvPr/>
        </p:nvSpPr>
        <p:spPr bwMode="auto">
          <a:xfrm>
            <a:off x="4700588" y="3028950"/>
            <a:ext cx="668337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Instructor</a:t>
            </a:r>
            <a:endParaRPr lang="en-US"/>
          </a:p>
        </p:txBody>
      </p:sp>
      <p:sp>
        <p:nvSpPr>
          <p:cNvPr id="69770" name="Rectangle 138"/>
          <p:cNvSpPr>
            <a:spLocks noChangeArrowheads="1"/>
          </p:cNvSpPr>
          <p:nvPr/>
        </p:nvSpPr>
        <p:spPr bwMode="auto">
          <a:xfrm>
            <a:off x="4700588" y="3173413"/>
            <a:ext cx="465137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771" name="Rectangle 139"/>
          <p:cNvSpPr>
            <a:spLocks noChangeArrowheads="1"/>
          </p:cNvSpPr>
          <p:nvPr/>
        </p:nvSpPr>
        <p:spPr bwMode="auto">
          <a:xfrm>
            <a:off x="4613275" y="3376613"/>
            <a:ext cx="974725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2" name="Rectangle 140"/>
          <p:cNvSpPr>
            <a:spLocks noChangeArrowheads="1"/>
          </p:cNvSpPr>
          <p:nvPr/>
        </p:nvSpPr>
        <p:spPr bwMode="auto">
          <a:xfrm>
            <a:off x="4613275" y="3376613"/>
            <a:ext cx="974725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3" name="Rectangle 141"/>
          <p:cNvSpPr>
            <a:spLocks noChangeArrowheads="1"/>
          </p:cNvSpPr>
          <p:nvPr/>
        </p:nvSpPr>
        <p:spPr bwMode="auto">
          <a:xfrm>
            <a:off x="4818063" y="3406775"/>
            <a:ext cx="754062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Van Deventer</a:t>
            </a:r>
            <a:endParaRPr lang="en-US"/>
          </a:p>
        </p:txBody>
      </p:sp>
      <p:sp>
        <p:nvSpPr>
          <p:cNvPr id="69774" name="Rectangle 142"/>
          <p:cNvSpPr>
            <a:spLocks noChangeArrowheads="1"/>
          </p:cNvSpPr>
          <p:nvPr/>
        </p:nvSpPr>
        <p:spPr bwMode="auto">
          <a:xfrm>
            <a:off x="4613275" y="3595688"/>
            <a:ext cx="974725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5" name="Rectangle 143"/>
          <p:cNvSpPr>
            <a:spLocks noChangeArrowheads="1"/>
          </p:cNvSpPr>
          <p:nvPr/>
        </p:nvSpPr>
        <p:spPr bwMode="auto">
          <a:xfrm>
            <a:off x="4613275" y="3595688"/>
            <a:ext cx="974725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6" name="Rectangle 144"/>
          <p:cNvSpPr>
            <a:spLocks noChangeArrowheads="1"/>
          </p:cNvSpPr>
          <p:nvPr/>
        </p:nvSpPr>
        <p:spPr bwMode="auto">
          <a:xfrm>
            <a:off x="4760913" y="3624263"/>
            <a:ext cx="301625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Hann</a:t>
            </a:r>
            <a:endParaRPr lang="en-US"/>
          </a:p>
        </p:txBody>
      </p:sp>
      <p:sp>
        <p:nvSpPr>
          <p:cNvPr id="69777" name="Rectangle 145"/>
          <p:cNvSpPr>
            <a:spLocks noChangeArrowheads="1"/>
          </p:cNvSpPr>
          <p:nvPr/>
        </p:nvSpPr>
        <p:spPr bwMode="auto">
          <a:xfrm>
            <a:off x="4613275" y="3813175"/>
            <a:ext cx="974725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8" name="Rectangle 146"/>
          <p:cNvSpPr>
            <a:spLocks noChangeArrowheads="1"/>
          </p:cNvSpPr>
          <p:nvPr/>
        </p:nvSpPr>
        <p:spPr bwMode="auto">
          <a:xfrm>
            <a:off x="4613275" y="3813175"/>
            <a:ext cx="974725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79" name="Rectangle 147"/>
          <p:cNvSpPr>
            <a:spLocks noChangeArrowheads="1"/>
          </p:cNvSpPr>
          <p:nvPr/>
        </p:nvSpPr>
        <p:spPr bwMode="auto">
          <a:xfrm>
            <a:off x="4794250" y="3843338"/>
            <a:ext cx="582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780" name="Rectangle 148"/>
          <p:cNvSpPr>
            <a:spLocks noChangeArrowheads="1"/>
          </p:cNvSpPr>
          <p:nvPr/>
        </p:nvSpPr>
        <p:spPr bwMode="auto">
          <a:xfrm>
            <a:off x="4613275" y="4030663"/>
            <a:ext cx="974725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1" name="Rectangle 149"/>
          <p:cNvSpPr>
            <a:spLocks noChangeArrowheads="1"/>
          </p:cNvSpPr>
          <p:nvPr/>
        </p:nvSpPr>
        <p:spPr bwMode="auto">
          <a:xfrm>
            <a:off x="4613275" y="4030663"/>
            <a:ext cx="974725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2" name="Rectangle 150"/>
          <p:cNvSpPr>
            <a:spLocks noChangeArrowheads="1"/>
          </p:cNvSpPr>
          <p:nvPr/>
        </p:nvSpPr>
        <p:spPr bwMode="auto">
          <a:xfrm>
            <a:off x="4794250" y="4060825"/>
            <a:ext cx="582613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Chatterjee</a:t>
            </a:r>
            <a:endParaRPr lang="en-US"/>
          </a:p>
        </p:txBody>
      </p:sp>
      <p:sp>
        <p:nvSpPr>
          <p:cNvPr id="69783" name="Rectangle 151"/>
          <p:cNvSpPr>
            <a:spLocks noChangeArrowheads="1"/>
          </p:cNvSpPr>
          <p:nvPr/>
        </p:nvSpPr>
        <p:spPr bwMode="auto">
          <a:xfrm>
            <a:off x="4613275" y="4249738"/>
            <a:ext cx="974725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4" name="Rectangle 152"/>
          <p:cNvSpPr>
            <a:spLocks noChangeArrowheads="1"/>
          </p:cNvSpPr>
          <p:nvPr/>
        </p:nvSpPr>
        <p:spPr bwMode="auto">
          <a:xfrm>
            <a:off x="4613275" y="4249738"/>
            <a:ext cx="974725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5" name="Rectangle 153"/>
          <p:cNvSpPr>
            <a:spLocks noChangeArrowheads="1"/>
          </p:cNvSpPr>
          <p:nvPr/>
        </p:nvSpPr>
        <p:spPr bwMode="auto">
          <a:xfrm>
            <a:off x="4772025" y="4278313"/>
            <a:ext cx="350838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Gilson</a:t>
            </a:r>
            <a:endParaRPr lang="en-US"/>
          </a:p>
        </p:txBody>
      </p:sp>
      <p:sp>
        <p:nvSpPr>
          <p:cNvPr id="69786" name="Rectangle 154"/>
          <p:cNvSpPr>
            <a:spLocks noChangeArrowheads="1"/>
          </p:cNvSpPr>
          <p:nvPr/>
        </p:nvSpPr>
        <p:spPr bwMode="auto">
          <a:xfrm>
            <a:off x="4148138" y="2998788"/>
            <a:ext cx="465137" cy="377825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7" name="Rectangle 155"/>
          <p:cNvSpPr>
            <a:spLocks noChangeArrowheads="1"/>
          </p:cNvSpPr>
          <p:nvPr/>
        </p:nvSpPr>
        <p:spPr bwMode="auto">
          <a:xfrm>
            <a:off x="4148138" y="2998788"/>
            <a:ext cx="465137" cy="3778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88" name="Rectangle 156"/>
          <p:cNvSpPr>
            <a:spLocks noChangeArrowheads="1"/>
          </p:cNvSpPr>
          <p:nvPr/>
        </p:nvSpPr>
        <p:spPr bwMode="auto">
          <a:xfrm>
            <a:off x="4235450" y="3028950"/>
            <a:ext cx="422275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Term</a:t>
            </a:r>
            <a:endParaRPr lang="en-US"/>
          </a:p>
        </p:txBody>
      </p:sp>
      <p:sp>
        <p:nvSpPr>
          <p:cNvPr id="69789" name="Rectangle 157"/>
          <p:cNvSpPr>
            <a:spLocks noChangeArrowheads="1"/>
          </p:cNvSpPr>
          <p:nvPr/>
        </p:nvSpPr>
        <p:spPr bwMode="auto">
          <a:xfrm>
            <a:off x="4148138" y="3376613"/>
            <a:ext cx="465137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0" name="Rectangle 158"/>
          <p:cNvSpPr>
            <a:spLocks noChangeArrowheads="1"/>
          </p:cNvSpPr>
          <p:nvPr/>
        </p:nvSpPr>
        <p:spPr bwMode="auto">
          <a:xfrm>
            <a:off x="4148138" y="3376613"/>
            <a:ext cx="465137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1" name="Rectangle 159"/>
          <p:cNvSpPr>
            <a:spLocks noChangeArrowheads="1"/>
          </p:cNvSpPr>
          <p:nvPr/>
        </p:nvSpPr>
        <p:spPr bwMode="auto">
          <a:xfrm>
            <a:off x="4235450" y="3406775"/>
            <a:ext cx="34925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2" name="Rectangle 160"/>
          <p:cNvSpPr>
            <a:spLocks noChangeArrowheads="1"/>
          </p:cNvSpPr>
          <p:nvPr/>
        </p:nvSpPr>
        <p:spPr bwMode="auto">
          <a:xfrm>
            <a:off x="4148138" y="3595688"/>
            <a:ext cx="465137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3" name="Rectangle 161"/>
          <p:cNvSpPr>
            <a:spLocks noChangeArrowheads="1"/>
          </p:cNvSpPr>
          <p:nvPr/>
        </p:nvSpPr>
        <p:spPr bwMode="auto">
          <a:xfrm>
            <a:off x="4148138" y="3595688"/>
            <a:ext cx="465137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4" name="Rectangle 162"/>
          <p:cNvSpPr>
            <a:spLocks noChangeArrowheads="1"/>
          </p:cNvSpPr>
          <p:nvPr/>
        </p:nvSpPr>
        <p:spPr bwMode="auto">
          <a:xfrm>
            <a:off x="4235450" y="3624263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5" name="Rectangle 163"/>
          <p:cNvSpPr>
            <a:spLocks noChangeArrowheads="1"/>
          </p:cNvSpPr>
          <p:nvPr/>
        </p:nvSpPr>
        <p:spPr bwMode="auto">
          <a:xfrm>
            <a:off x="4148138" y="3813175"/>
            <a:ext cx="465137" cy="2174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6" name="Rectangle 164"/>
          <p:cNvSpPr>
            <a:spLocks noChangeArrowheads="1"/>
          </p:cNvSpPr>
          <p:nvPr/>
        </p:nvSpPr>
        <p:spPr bwMode="auto">
          <a:xfrm>
            <a:off x="4148138" y="3813175"/>
            <a:ext cx="465137" cy="217488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7" name="Rectangle 165"/>
          <p:cNvSpPr>
            <a:spLocks noChangeArrowheads="1"/>
          </p:cNvSpPr>
          <p:nvPr/>
        </p:nvSpPr>
        <p:spPr bwMode="auto">
          <a:xfrm>
            <a:off x="4235450" y="3843338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798" name="Rectangle 166"/>
          <p:cNvSpPr>
            <a:spLocks noChangeArrowheads="1"/>
          </p:cNvSpPr>
          <p:nvPr/>
        </p:nvSpPr>
        <p:spPr bwMode="auto">
          <a:xfrm>
            <a:off x="4148138" y="4030663"/>
            <a:ext cx="465137" cy="21907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99" name="Rectangle 167"/>
          <p:cNvSpPr>
            <a:spLocks noChangeArrowheads="1"/>
          </p:cNvSpPr>
          <p:nvPr/>
        </p:nvSpPr>
        <p:spPr bwMode="auto">
          <a:xfrm>
            <a:off x="4148138" y="4030663"/>
            <a:ext cx="465137" cy="21907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0" name="Rectangle 168"/>
          <p:cNvSpPr>
            <a:spLocks noChangeArrowheads="1"/>
          </p:cNvSpPr>
          <p:nvPr/>
        </p:nvSpPr>
        <p:spPr bwMode="auto">
          <a:xfrm>
            <a:off x="4235450" y="4060825"/>
            <a:ext cx="349250" cy="233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801" name="Rectangle 169"/>
          <p:cNvSpPr>
            <a:spLocks noChangeArrowheads="1"/>
          </p:cNvSpPr>
          <p:nvPr/>
        </p:nvSpPr>
        <p:spPr bwMode="auto">
          <a:xfrm>
            <a:off x="4148138" y="4249738"/>
            <a:ext cx="465137" cy="2032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2" name="Rectangle 170"/>
          <p:cNvSpPr>
            <a:spLocks noChangeArrowheads="1"/>
          </p:cNvSpPr>
          <p:nvPr/>
        </p:nvSpPr>
        <p:spPr bwMode="auto">
          <a:xfrm>
            <a:off x="4148138" y="4249738"/>
            <a:ext cx="465137" cy="20320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3" name="Rectangle 171"/>
          <p:cNvSpPr>
            <a:spLocks noChangeArrowheads="1"/>
          </p:cNvSpPr>
          <p:nvPr/>
        </p:nvSpPr>
        <p:spPr bwMode="auto">
          <a:xfrm>
            <a:off x="4235450" y="4278313"/>
            <a:ext cx="349250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F'98</a:t>
            </a:r>
            <a:endParaRPr lang="en-US"/>
          </a:p>
        </p:txBody>
      </p:sp>
      <p:sp>
        <p:nvSpPr>
          <p:cNvPr id="69804" name="Rectangle 172"/>
          <p:cNvSpPr>
            <a:spLocks noChangeArrowheads="1"/>
          </p:cNvSpPr>
          <p:nvPr/>
        </p:nvSpPr>
        <p:spPr bwMode="auto">
          <a:xfrm>
            <a:off x="3479800" y="4452938"/>
            <a:ext cx="668338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5" name="Rectangle 173"/>
          <p:cNvSpPr>
            <a:spLocks noChangeArrowheads="1"/>
          </p:cNvSpPr>
          <p:nvPr/>
        </p:nvSpPr>
        <p:spPr bwMode="auto">
          <a:xfrm>
            <a:off x="3479800" y="4452938"/>
            <a:ext cx="668338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6" name="Rectangle 174"/>
          <p:cNvSpPr>
            <a:spLocks noChangeArrowheads="1"/>
          </p:cNvSpPr>
          <p:nvPr/>
        </p:nvSpPr>
        <p:spPr bwMode="auto">
          <a:xfrm>
            <a:off x="3567113" y="4497388"/>
            <a:ext cx="1889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07" name="Rectangle 175"/>
          <p:cNvSpPr>
            <a:spLocks noChangeArrowheads="1"/>
          </p:cNvSpPr>
          <p:nvPr/>
        </p:nvSpPr>
        <p:spPr bwMode="auto">
          <a:xfrm>
            <a:off x="4613275" y="4452938"/>
            <a:ext cx="974725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8" name="Rectangle 176"/>
          <p:cNvSpPr>
            <a:spLocks noChangeArrowheads="1"/>
          </p:cNvSpPr>
          <p:nvPr/>
        </p:nvSpPr>
        <p:spPr bwMode="auto">
          <a:xfrm>
            <a:off x="4613275" y="4452938"/>
            <a:ext cx="974725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09" name="Rectangle 177"/>
          <p:cNvSpPr>
            <a:spLocks noChangeArrowheads="1"/>
          </p:cNvSpPr>
          <p:nvPr/>
        </p:nvSpPr>
        <p:spPr bwMode="auto">
          <a:xfrm>
            <a:off x="4700588" y="4497388"/>
            <a:ext cx="188912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10" name="Rectangle 178"/>
          <p:cNvSpPr>
            <a:spLocks noChangeArrowheads="1"/>
          </p:cNvSpPr>
          <p:nvPr/>
        </p:nvSpPr>
        <p:spPr bwMode="auto">
          <a:xfrm>
            <a:off x="4148138" y="4452938"/>
            <a:ext cx="465137" cy="2174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1" name="Rectangle 179"/>
          <p:cNvSpPr>
            <a:spLocks noChangeArrowheads="1"/>
          </p:cNvSpPr>
          <p:nvPr/>
        </p:nvSpPr>
        <p:spPr bwMode="auto">
          <a:xfrm>
            <a:off x="4148138" y="4452938"/>
            <a:ext cx="465137" cy="21748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2" name="Rectangle 180"/>
          <p:cNvSpPr>
            <a:spLocks noChangeArrowheads="1"/>
          </p:cNvSpPr>
          <p:nvPr/>
        </p:nvSpPr>
        <p:spPr bwMode="auto">
          <a:xfrm>
            <a:off x="4235450" y="4497388"/>
            <a:ext cx="188913" cy="233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13" name="Rectangle 181"/>
          <p:cNvSpPr>
            <a:spLocks noChangeArrowheads="1"/>
          </p:cNvSpPr>
          <p:nvPr/>
        </p:nvSpPr>
        <p:spPr bwMode="auto">
          <a:xfrm>
            <a:off x="517525" y="3159125"/>
            <a:ext cx="1708150" cy="24447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4" name="Rectangle 182"/>
          <p:cNvSpPr>
            <a:spLocks noChangeArrowheads="1"/>
          </p:cNvSpPr>
          <p:nvPr/>
        </p:nvSpPr>
        <p:spPr bwMode="auto">
          <a:xfrm>
            <a:off x="593725" y="3206750"/>
            <a:ext cx="862013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-"/>
              </a:rPr>
              <a:t>Class Table</a:t>
            </a:r>
            <a:endParaRPr lang="en-US"/>
          </a:p>
        </p:txBody>
      </p:sp>
      <p:sp>
        <p:nvSpPr>
          <p:cNvPr id="69815" name="Rectangle 183"/>
          <p:cNvSpPr>
            <a:spLocks noChangeArrowheads="1"/>
          </p:cNvSpPr>
          <p:nvPr/>
        </p:nvSpPr>
        <p:spPr bwMode="auto">
          <a:xfrm>
            <a:off x="517525" y="3403600"/>
            <a:ext cx="708025" cy="398463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6" name="Rectangle 184"/>
          <p:cNvSpPr>
            <a:spLocks noChangeArrowheads="1"/>
          </p:cNvSpPr>
          <p:nvPr/>
        </p:nvSpPr>
        <p:spPr bwMode="auto">
          <a:xfrm>
            <a:off x="525463" y="3411538"/>
            <a:ext cx="692150" cy="382587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7" name="Rectangle 185"/>
          <p:cNvSpPr>
            <a:spLocks noChangeArrowheads="1"/>
          </p:cNvSpPr>
          <p:nvPr/>
        </p:nvSpPr>
        <p:spPr bwMode="auto">
          <a:xfrm>
            <a:off x="1225550" y="3403600"/>
            <a:ext cx="1000125" cy="398463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8" name="Rectangle 186"/>
          <p:cNvSpPr>
            <a:spLocks noChangeArrowheads="1"/>
          </p:cNvSpPr>
          <p:nvPr/>
        </p:nvSpPr>
        <p:spPr bwMode="auto">
          <a:xfrm>
            <a:off x="1233488" y="3411538"/>
            <a:ext cx="984250" cy="382587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19" name="Rectangle 187"/>
          <p:cNvSpPr>
            <a:spLocks noChangeArrowheads="1"/>
          </p:cNvSpPr>
          <p:nvPr/>
        </p:nvSpPr>
        <p:spPr bwMode="auto">
          <a:xfrm>
            <a:off x="609600" y="3433763"/>
            <a:ext cx="523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820" name="Rectangle 188"/>
          <p:cNvSpPr>
            <a:spLocks noChangeArrowheads="1"/>
          </p:cNvSpPr>
          <p:nvPr/>
        </p:nvSpPr>
        <p:spPr bwMode="auto">
          <a:xfrm>
            <a:off x="609600" y="3587750"/>
            <a:ext cx="215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ID</a:t>
            </a:r>
            <a:endParaRPr lang="en-US"/>
          </a:p>
        </p:txBody>
      </p:sp>
      <p:sp>
        <p:nvSpPr>
          <p:cNvPr id="69821" name="Rectangle 189"/>
          <p:cNvSpPr>
            <a:spLocks noChangeArrowheads="1"/>
          </p:cNvSpPr>
          <p:nvPr/>
        </p:nvSpPr>
        <p:spPr bwMode="auto">
          <a:xfrm>
            <a:off x="1317625" y="3433763"/>
            <a:ext cx="52387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Course</a:t>
            </a:r>
            <a:endParaRPr lang="en-US"/>
          </a:p>
        </p:txBody>
      </p:sp>
      <p:sp>
        <p:nvSpPr>
          <p:cNvPr id="69822" name="Rectangle 190"/>
          <p:cNvSpPr>
            <a:spLocks noChangeArrowheads="1"/>
          </p:cNvSpPr>
          <p:nvPr/>
        </p:nvSpPr>
        <p:spPr bwMode="auto">
          <a:xfrm>
            <a:off x="1317625" y="3587750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Title</a:t>
            </a:r>
            <a:endParaRPr lang="en-US"/>
          </a:p>
        </p:txBody>
      </p:sp>
      <p:sp>
        <p:nvSpPr>
          <p:cNvPr id="69823" name="Rectangle 191"/>
          <p:cNvSpPr>
            <a:spLocks noChangeArrowheads="1"/>
          </p:cNvSpPr>
          <p:nvPr/>
        </p:nvSpPr>
        <p:spPr bwMode="auto">
          <a:xfrm>
            <a:off x="517525" y="3802063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4" name="Rectangle 192"/>
          <p:cNvSpPr>
            <a:spLocks noChangeArrowheads="1"/>
          </p:cNvSpPr>
          <p:nvPr/>
        </p:nvSpPr>
        <p:spPr bwMode="auto">
          <a:xfrm>
            <a:off x="525463" y="3810000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5" name="Rectangle 193"/>
          <p:cNvSpPr>
            <a:spLocks noChangeArrowheads="1"/>
          </p:cNvSpPr>
          <p:nvPr/>
        </p:nvSpPr>
        <p:spPr bwMode="auto">
          <a:xfrm>
            <a:off x="1225550" y="3802063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6" name="Rectangle 194"/>
          <p:cNvSpPr>
            <a:spLocks noChangeArrowheads="1"/>
          </p:cNvSpPr>
          <p:nvPr/>
        </p:nvSpPr>
        <p:spPr bwMode="auto">
          <a:xfrm>
            <a:off x="1233488" y="3810000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27" name="Rectangle 195"/>
          <p:cNvSpPr>
            <a:spLocks noChangeArrowheads="1"/>
          </p:cNvSpPr>
          <p:nvPr/>
        </p:nvSpPr>
        <p:spPr bwMode="auto">
          <a:xfrm>
            <a:off x="609600" y="3832225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350</a:t>
            </a:r>
            <a:endParaRPr lang="en-US"/>
          </a:p>
        </p:txBody>
      </p:sp>
      <p:sp>
        <p:nvSpPr>
          <p:cNvPr id="69828" name="Rectangle 196"/>
          <p:cNvSpPr>
            <a:spLocks noChangeArrowheads="1"/>
          </p:cNvSpPr>
          <p:nvPr/>
        </p:nvSpPr>
        <p:spPr bwMode="auto">
          <a:xfrm>
            <a:off x="1317625" y="3832225"/>
            <a:ext cx="6921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Intro. MIS</a:t>
            </a:r>
            <a:endParaRPr lang="en-US"/>
          </a:p>
        </p:txBody>
      </p:sp>
      <p:sp>
        <p:nvSpPr>
          <p:cNvPr id="69829" name="Rectangle 197"/>
          <p:cNvSpPr>
            <a:spLocks noChangeArrowheads="1"/>
          </p:cNvSpPr>
          <p:nvPr/>
        </p:nvSpPr>
        <p:spPr bwMode="auto">
          <a:xfrm>
            <a:off x="517525" y="4030663"/>
            <a:ext cx="7080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0" name="Rectangle 198"/>
          <p:cNvSpPr>
            <a:spLocks noChangeArrowheads="1"/>
          </p:cNvSpPr>
          <p:nvPr/>
        </p:nvSpPr>
        <p:spPr bwMode="auto">
          <a:xfrm>
            <a:off x="525463" y="4038600"/>
            <a:ext cx="6921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1" name="Rectangle 199"/>
          <p:cNvSpPr>
            <a:spLocks noChangeArrowheads="1"/>
          </p:cNvSpPr>
          <p:nvPr/>
        </p:nvSpPr>
        <p:spPr bwMode="auto">
          <a:xfrm>
            <a:off x="1225550" y="4030663"/>
            <a:ext cx="10001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2" name="Rectangle 200"/>
          <p:cNvSpPr>
            <a:spLocks noChangeArrowheads="1"/>
          </p:cNvSpPr>
          <p:nvPr/>
        </p:nvSpPr>
        <p:spPr bwMode="auto">
          <a:xfrm>
            <a:off x="1233488" y="4038600"/>
            <a:ext cx="9842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3" name="Rectangle 201"/>
          <p:cNvSpPr>
            <a:spLocks noChangeArrowheads="1"/>
          </p:cNvSpPr>
          <p:nvPr/>
        </p:nvSpPr>
        <p:spPr bwMode="auto">
          <a:xfrm>
            <a:off x="609600" y="4060825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372</a:t>
            </a:r>
            <a:endParaRPr lang="en-US"/>
          </a:p>
        </p:txBody>
      </p:sp>
      <p:sp>
        <p:nvSpPr>
          <p:cNvPr id="69834" name="Rectangle 202"/>
          <p:cNvSpPr>
            <a:spLocks noChangeArrowheads="1"/>
          </p:cNvSpPr>
          <p:nvPr/>
        </p:nvSpPr>
        <p:spPr bwMode="auto">
          <a:xfrm>
            <a:off x="1317625" y="4060825"/>
            <a:ext cx="677863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Database</a:t>
            </a:r>
            <a:endParaRPr lang="en-US"/>
          </a:p>
        </p:txBody>
      </p:sp>
      <p:sp>
        <p:nvSpPr>
          <p:cNvPr id="69835" name="Rectangle 203"/>
          <p:cNvSpPr>
            <a:spLocks noChangeArrowheads="1"/>
          </p:cNvSpPr>
          <p:nvPr/>
        </p:nvSpPr>
        <p:spPr bwMode="auto">
          <a:xfrm>
            <a:off x="517525" y="4260850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6" name="Rectangle 204"/>
          <p:cNvSpPr>
            <a:spLocks noChangeArrowheads="1"/>
          </p:cNvSpPr>
          <p:nvPr/>
        </p:nvSpPr>
        <p:spPr bwMode="auto">
          <a:xfrm>
            <a:off x="525463" y="4268788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7" name="Rectangle 205"/>
          <p:cNvSpPr>
            <a:spLocks noChangeArrowheads="1"/>
          </p:cNvSpPr>
          <p:nvPr/>
        </p:nvSpPr>
        <p:spPr bwMode="auto">
          <a:xfrm>
            <a:off x="1225550" y="4260850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8" name="Rectangle 206"/>
          <p:cNvSpPr>
            <a:spLocks noChangeArrowheads="1"/>
          </p:cNvSpPr>
          <p:nvPr/>
        </p:nvSpPr>
        <p:spPr bwMode="auto">
          <a:xfrm>
            <a:off x="1233488" y="4268788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39" name="Rectangle 207"/>
          <p:cNvSpPr>
            <a:spLocks noChangeArrowheads="1"/>
          </p:cNvSpPr>
          <p:nvPr/>
        </p:nvSpPr>
        <p:spPr bwMode="auto">
          <a:xfrm>
            <a:off x="609600" y="4291013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375</a:t>
            </a:r>
            <a:endParaRPr lang="en-US"/>
          </a:p>
        </p:txBody>
      </p:sp>
      <p:sp>
        <p:nvSpPr>
          <p:cNvPr id="69840" name="Rectangle 208"/>
          <p:cNvSpPr>
            <a:spLocks noChangeArrowheads="1"/>
          </p:cNvSpPr>
          <p:nvPr/>
        </p:nvSpPr>
        <p:spPr bwMode="auto">
          <a:xfrm>
            <a:off x="1317625" y="4291013"/>
            <a:ext cx="9080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Elec. Comm.</a:t>
            </a:r>
            <a:endParaRPr lang="en-US"/>
          </a:p>
        </p:txBody>
      </p:sp>
      <p:sp>
        <p:nvSpPr>
          <p:cNvPr id="69841" name="Rectangle 209"/>
          <p:cNvSpPr>
            <a:spLocks noChangeArrowheads="1"/>
          </p:cNvSpPr>
          <p:nvPr/>
        </p:nvSpPr>
        <p:spPr bwMode="auto">
          <a:xfrm>
            <a:off x="517525" y="4489450"/>
            <a:ext cx="708025" cy="2301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2" name="Rectangle 210"/>
          <p:cNvSpPr>
            <a:spLocks noChangeArrowheads="1"/>
          </p:cNvSpPr>
          <p:nvPr/>
        </p:nvSpPr>
        <p:spPr bwMode="auto">
          <a:xfrm>
            <a:off x="525463" y="4497388"/>
            <a:ext cx="692150" cy="2143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3" name="Rectangle 211"/>
          <p:cNvSpPr>
            <a:spLocks noChangeArrowheads="1"/>
          </p:cNvSpPr>
          <p:nvPr/>
        </p:nvSpPr>
        <p:spPr bwMode="auto">
          <a:xfrm>
            <a:off x="1225550" y="4489450"/>
            <a:ext cx="1000125" cy="230188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4" name="Rectangle 212"/>
          <p:cNvSpPr>
            <a:spLocks noChangeArrowheads="1"/>
          </p:cNvSpPr>
          <p:nvPr/>
        </p:nvSpPr>
        <p:spPr bwMode="auto">
          <a:xfrm>
            <a:off x="1233488" y="4497388"/>
            <a:ext cx="984250" cy="214312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5" name="Rectangle 213"/>
          <p:cNvSpPr>
            <a:spLocks noChangeArrowheads="1"/>
          </p:cNvSpPr>
          <p:nvPr/>
        </p:nvSpPr>
        <p:spPr bwMode="auto">
          <a:xfrm>
            <a:off x="609600" y="4519613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448</a:t>
            </a:r>
            <a:endParaRPr lang="en-US"/>
          </a:p>
        </p:txBody>
      </p:sp>
      <p:sp>
        <p:nvSpPr>
          <p:cNvPr id="69846" name="Rectangle 214"/>
          <p:cNvSpPr>
            <a:spLocks noChangeArrowheads="1"/>
          </p:cNvSpPr>
          <p:nvPr/>
        </p:nvSpPr>
        <p:spPr bwMode="auto">
          <a:xfrm>
            <a:off x="1317625" y="4519613"/>
            <a:ext cx="9239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Strategic MIS</a:t>
            </a:r>
            <a:endParaRPr lang="en-US"/>
          </a:p>
        </p:txBody>
      </p:sp>
      <p:sp>
        <p:nvSpPr>
          <p:cNvPr id="69847" name="Rectangle 215"/>
          <p:cNvSpPr>
            <a:spLocks noChangeArrowheads="1"/>
          </p:cNvSpPr>
          <p:nvPr/>
        </p:nvSpPr>
        <p:spPr bwMode="auto">
          <a:xfrm>
            <a:off x="517525" y="4719638"/>
            <a:ext cx="7080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8" name="Rectangle 216"/>
          <p:cNvSpPr>
            <a:spLocks noChangeArrowheads="1"/>
          </p:cNvSpPr>
          <p:nvPr/>
        </p:nvSpPr>
        <p:spPr bwMode="auto">
          <a:xfrm>
            <a:off x="525463" y="4727575"/>
            <a:ext cx="6921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49" name="Rectangle 217"/>
          <p:cNvSpPr>
            <a:spLocks noChangeArrowheads="1"/>
          </p:cNvSpPr>
          <p:nvPr/>
        </p:nvSpPr>
        <p:spPr bwMode="auto">
          <a:xfrm>
            <a:off x="1225550" y="4719638"/>
            <a:ext cx="1000125" cy="228600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0" name="Rectangle 218"/>
          <p:cNvSpPr>
            <a:spLocks noChangeArrowheads="1"/>
          </p:cNvSpPr>
          <p:nvPr/>
        </p:nvSpPr>
        <p:spPr bwMode="auto">
          <a:xfrm>
            <a:off x="1233488" y="4727575"/>
            <a:ext cx="984250" cy="212725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1" name="Rectangle 219"/>
          <p:cNvSpPr>
            <a:spLocks noChangeArrowheads="1"/>
          </p:cNvSpPr>
          <p:nvPr/>
        </p:nvSpPr>
        <p:spPr bwMode="auto">
          <a:xfrm>
            <a:off x="609600" y="4749800"/>
            <a:ext cx="584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MIS 474</a:t>
            </a:r>
            <a:endParaRPr lang="en-US"/>
          </a:p>
        </p:txBody>
      </p:sp>
      <p:sp>
        <p:nvSpPr>
          <p:cNvPr id="69852" name="Rectangle 220"/>
          <p:cNvSpPr>
            <a:spLocks noChangeArrowheads="1"/>
          </p:cNvSpPr>
          <p:nvPr/>
        </p:nvSpPr>
        <p:spPr bwMode="auto">
          <a:xfrm>
            <a:off x="1317625" y="4749800"/>
            <a:ext cx="7239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Telecomm</a:t>
            </a:r>
            <a:endParaRPr lang="en-US"/>
          </a:p>
        </p:txBody>
      </p:sp>
      <p:sp>
        <p:nvSpPr>
          <p:cNvPr id="69853" name="Rectangle 221"/>
          <p:cNvSpPr>
            <a:spLocks noChangeArrowheads="1"/>
          </p:cNvSpPr>
          <p:nvPr/>
        </p:nvSpPr>
        <p:spPr bwMode="auto">
          <a:xfrm>
            <a:off x="517525" y="4948238"/>
            <a:ext cx="7080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4" name="Rectangle 222"/>
          <p:cNvSpPr>
            <a:spLocks noChangeArrowheads="1"/>
          </p:cNvSpPr>
          <p:nvPr/>
        </p:nvSpPr>
        <p:spPr bwMode="auto">
          <a:xfrm>
            <a:off x="525463" y="4956175"/>
            <a:ext cx="6921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5" name="Rectangle 223"/>
          <p:cNvSpPr>
            <a:spLocks noChangeArrowheads="1"/>
          </p:cNvSpPr>
          <p:nvPr/>
        </p:nvSpPr>
        <p:spPr bwMode="auto">
          <a:xfrm>
            <a:off x="1225550" y="4948238"/>
            <a:ext cx="1000125" cy="230187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6" name="Rectangle 224"/>
          <p:cNvSpPr>
            <a:spLocks noChangeArrowheads="1"/>
          </p:cNvSpPr>
          <p:nvPr/>
        </p:nvSpPr>
        <p:spPr bwMode="auto">
          <a:xfrm>
            <a:off x="1233488" y="4956175"/>
            <a:ext cx="984250" cy="214313"/>
          </a:xfrm>
          <a:prstGeom prst="rect">
            <a:avLst/>
          </a:prstGeom>
          <a:noFill/>
          <a:ln w="158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857" name="Rectangle 225"/>
          <p:cNvSpPr>
            <a:spLocks noChangeArrowheads="1"/>
          </p:cNvSpPr>
          <p:nvPr/>
        </p:nvSpPr>
        <p:spPr bwMode="auto">
          <a:xfrm>
            <a:off x="609600" y="4978400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858" name="Rectangle 226"/>
          <p:cNvSpPr>
            <a:spLocks noChangeArrowheads="1"/>
          </p:cNvSpPr>
          <p:nvPr/>
        </p:nvSpPr>
        <p:spPr bwMode="auto">
          <a:xfrm>
            <a:off x="1317625" y="4978400"/>
            <a:ext cx="200025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1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Normalized Data</a:t>
            </a:r>
          </a:p>
        </p:txBody>
      </p:sp>
      <p:sp>
        <p:nvSpPr>
          <p:cNvPr id="69651" name="Rectangle 19"/>
          <p:cNvSpPr>
            <a:spLocks noChangeArrowheads="1"/>
          </p:cNvSpPr>
          <p:nvPr/>
        </p:nvSpPr>
        <p:spPr bwMode="auto">
          <a:xfrm>
            <a:off x="361950" y="1049338"/>
            <a:ext cx="3843338" cy="21431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2" name="Rectangle 20"/>
          <p:cNvSpPr>
            <a:spLocks noChangeArrowheads="1"/>
          </p:cNvSpPr>
          <p:nvPr/>
        </p:nvSpPr>
        <p:spPr bwMode="auto">
          <a:xfrm>
            <a:off x="361950" y="1263650"/>
            <a:ext cx="59372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3" name="Rectangle 21"/>
          <p:cNvSpPr>
            <a:spLocks noChangeArrowheads="1"/>
          </p:cNvSpPr>
          <p:nvPr/>
        </p:nvSpPr>
        <p:spPr bwMode="auto">
          <a:xfrm>
            <a:off x="361950" y="1263650"/>
            <a:ext cx="59372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4" name="Rectangle 22"/>
          <p:cNvSpPr>
            <a:spLocks noChangeArrowheads="1"/>
          </p:cNvSpPr>
          <p:nvPr/>
        </p:nvSpPr>
        <p:spPr bwMode="auto">
          <a:xfrm>
            <a:off x="955675" y="1263650"/>
            <a:ext cx="93027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5" name="Rectangle 23"/>
          <p:cNvSpPr>
            <a:spLocks noChangeArrowheads="1"/>
          </p:cNvSpPr>
          <p:nvPr/>
        </p:nvSpPr>
        <p:spPr bwMode="auto">
          <a:xfrm>
            <a:off x="955675" y="1263650"/>
            <a:ext cx="93027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6" name="Rectangle 24"/>
          <p:cNvSpPr>
            <a:spLocks noChangeArrowheads="1"/>
          </p:cNvSpPr>
          <p:nvPr/>
        </p:nvSpPr>
        <p:spPr bwMode="auto">
          <a:xfrm>
            <a:off x="1885950" y="1263650"/>
            <a:ext cx="1173163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7" name="Rectangle 25"/>
          <p:cNvSpPr>
            <a:spLocks noChangeArrowheads="1"/>
          </p:cNvSpPr>
          <p:nvPr/>
        </p:nvSpPr>
        <p:spPr bwMode="auto">
          <a:xfrm>
            <a:off x="1885950" y="1263650"/>
            <a:ext cx="1173163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8" name="Rectangle 26"/>
          <p:cNvSpPr>
            <a:spLocks noChangeArrowheads="1"/>
          </p:cNvSpPr>
          <p:nvPr/>
        </p:nvSpPr>
        <p:spPr bwMode="auto">
          <a:xfrm>
            <a:off x="3059113" y="1263650"/>
            <a:ext cx="485775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59" name="Rectangle 27"/>
          <p:cNvSpPr>
            <a:spLocks noChangeArrowheads="1"/>
          </p:cNvSpPr>
          <p:nvPr/>
        </p:nvSpPr>
        <p:spPr bwMode="auto">
          <a:xfrm>
            <a:off x="3059113" y="1263650"/>
            <a:ext cx="485775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0" name="Rectangle 28"/>
          <p:cNvSpPr>
            <a:spLocks noChangeArrowheads="1"/>
          </p:cNvSpPr>
          <p:nvPr/>
        </p:nvSpPr>
        <p:spPr bwMode="auto">
          <a:xfrm>
            <a:off x="3544888" y="1263650"/>
            <a:ext cx="660400" cy="349250"/>
          </a:xfrm>
          <a:prstGeom prst="rect">
            <a:avLst/>
          </a:prstGeom>
          <a:solidFill>
            <a:srgbClr val="C5D2E7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1" name="Rectangle 29"/>
          <p:cNvSpPr>
            <a:spLocks noChangeArrowheads="1"/>
          </p:cNvSpPr>
          <p:nvPr/>
        </p:nvSpPr>
        <p:spPr bwMode="auto">
          <a:xfrm>
            <a:off x="3544888" y="1263650"/>
            <a:ext cx="660400" cy="349250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62" name="Rectangle 30"/>
          <p:cNvSpPr>
            <a:spLocks noChangeArrowheads="1"/>
          </p:cNvSpPr>
          <p:nvPr/>
        </p:nvSpPr>
        <p:spPr bwMode="auto">
          <a:xfrm>
            <a:off x="442913" y="1290638"/>
            <a:ext cx="4857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Student</a:t>
            </a:r>
            <a:endParaRPr lang="en-US"/>
          </a:p>
        </p:txBody>
      </p:sp>
      <p:sp>
        <p:nvSpPr>
          <p:cNvPr id="69663" name="Rectangle 31"/>
          <p:cNvSpPr>
            <a:spLocks noChangeArrowheads="1"/>
          </p:cNvSpPr>
          <p:nvPr/>
        </p:nvSpPr>
        <p:spPr bwMode="auto">
          <a:xfrm>
            <a:off x="442913" y="1425575"/>
            <a:ext cx="2555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ID#</a:t>
            </a:r>
            <a:endParaRPr lang="en-US"/>
          </a:p>
        </p:txBody>
      </p:sp>
      <p:sp>
        <p:nvSpPr>
          <p:cNvPr id="69664" name="Rectangle 32"/>
          <p:cNvSpPr>
            <a:spLocks noChangeArrowheads="1"/>
          </p:cNvSpPr>
          <p:nvPr/>
        </p:nvSpPr>
        <p:spPr bwMode="auto">
          <a:xfrm>
            <a:off x="415925" y="1089025"/>
            <a:ext cx="890588" cy="214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-"/>
              </a:rPr>
              <a:t>Student Table</a:t>
            </a:r>
            <a:endParaRPr lang="en-US"/>
          </a:p>
        </p:txBody>
      </p:sp>
      <p:sp>
        <p:nvSpPr>
          <p:cNvPr id="69665" name="Rectangle 33"/>
          <p:cNvSpPr>
            <a:spLocks noChangeArrowheads="1"/>
          </p:cNvSpPr>
          <p:nvPr/>
        </p:nvSpPr>
        <p:spPr bwMode="auto">
          <a:xfrm>
            <a:off x="1036638" y="1290638"/>
            <a:ext cx="4857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Student</a:t>
            </a:r>
            <a:endParaRPr lang="en-US"/>
          </a:p>
        </p:txBody>
      </p:sp>
      <p:sp>
        <p:nvSpPr>
          <p:cNvPr id="69666" name="Rectangle 34"/>
          <p:cNvSpPr>
            <a:spLocks noChangeArrowheads="1"/>
          </p:cNvSpPr>
          <p:nvPr/>
        </p:nvSpPr>
        <p:spPr bwMode="auto">
          <a:xfrm>
            <a:off x="1036638" y="1425575"/>
            <a:ext cx="39052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Name</a:t>
            </a:r>
            <a:endParaRPr lang="en-US"/>
          </a:p>
        </p:txBody>
      </p:sp>
      <p:sp>
        <p:nvSpPr>
          <p:cNvPr id="69667" name="Rectangle 35"/>
          <p:cNvSpPr>
            <a:spLocks noChangeArrowheads="1"/>
          </p:cNvSpPr>
          <p:nvPr/>
        </p:nvSpPr>
        <p:spPr bwMode="auto">
          <a:xfrm>
            <a:off x="1993900" y="1290638"/>
            <a:ext cx="52546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Campus</a:t>
            </a:r>
            <a:endParaRPr lang="en-US"/>
          </a:p>
        </p:txBody>
      </p:sp>
      <p:sp>
        <p:nvSpPr>
          <p:cNvPr id="69668" name="Rectangle 36"/>
          <p:cNvSpPr>
            <a:spLocks noChangeArrowheads="1"/>
          </p:cNvSpPr>
          <p:nvPr/>
        </p:nvSpPr>
        <p:spPr bwMode="auto">
          <a:xfrm>
            <a:off x="1993900" y="1425575"/>
            <a:ext cx="51276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Address</a:t>
            </a:r>
            <a:endParaRPr lang="en-US"/>
          </a:p>
        </p:txBody>
      </p:sp>
      <p:sp>
        <p:nvSpPr>
          <p:cNvPr id="69669" name="Rectangle 37"/>
          <p:cNvSpPr>
            <a:spLocks noChangeArrowheads="1"/>
          </p:cNvSpPr>
          <p:nvPr/>
        </p:nvSpPr>
        <p:spPr bwMode="auto">
          <a:xfrm>
            <a:off x="3140075" y="1290638"/>
            <a:ext cx="3508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Major</a:t>
            </a:r>
            <a:endParaRPr lang="en-US"/>
          </a:p>
        </p:txBody>
      </p:sp>
      <p:sp>
        <p:nvSpPr>
          <p:cNvPr id="69670" name="Rectangle 38"/>
          <p:cNvSpPr>
            <a:spLocks noChangeArrowheads="1"/>
          </p:cNvSpPr>
          <p:nvPr/>
        </p:nvSpPr>
        <p:spPr bwMode="auto">
          <a:xfrm>
            <a:off x="3625850" y="1290638"/>
            <a:ext cx="40481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Phone</a:t>
            </a:r>
            <a:endParaRPr lang="en-US"/>
          </a:p>
        </p:txBody>
      </p:sp>
      <p:sp>
        <p:nvSpPr>
          <p:cNvPr id="69671" name="Rectangle 39"/>
          <p:cNvSpPr>
            <a:spLocks noChangeArrowheads="1"/>
          </p:cNvSpPr>
          <p:nvPr/>
        </p:nvSpPr>
        <p:spPr bwMode="auto">
          <a:xfrm>
            <a:off x="361950" y="1612900"/>
            <a:ext cx="59372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2" name="Rectangle 40"/>
          <p:cNvSpPr>
            <a:spLocks noChangeArrowheads="1"/>
          </p:cNvSpPr>
          <p:nvPr/>
        </p:nvSpPr>
        <p:spPr bwMode="auto">
          <a:xfrm>
            <a:off x="361950" y="1612900"/>
            <a:ext cx="59372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3" name="Rectangle 41"/>
          <p:cNvSpPr>
            <a:spLocks noChangeArrowheads="1"/>
          </p:cNvSpPr>
          <p:nvPr/>
        </p:nvSpPr>
        <p:spPr bwMode="auto">
          <a:xfrm>
            <a:off x="955675" y="1612900"/>
            <a:ext cx="9302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4" name="Rectangle 42"/>
          <p:cNvSpPr>
            <a:spLocks noChangeArrowheads="1"/>
          </p:cNvSpPr>
          <p:nvPr/>
        </p:nvSpPr>
        <p:spPr bwMode="auto">
          <a:xfrm>
            <a:off x="955675" y="1612900"/>
            <a:ext cx="9302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5" name="Rectangle 43"/>
          <p:cNvSpPr>
            <a:spLocks noChangeArrowheads="1"/>
          </p:cNvSpPr>
          <p:nvPr/>
        </p:nvSpPr>
        <p:spPr bwMode="auto">
          <a:xfrm>
            <a:off x="1885950" y="1612900"/>
            <a:ext cx="1173163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6" name="Rectangle 44"/>
          <p:cNvSpPr>
            <a:spLocks noChangeArrowheads="1"/>
          </p:cNvSpPr>
          <p:nvPr/>
        </p:nvSpPr>
        <p:spPr bwMode="auto">
          <a:xfrm>
            <a:off x="1885950" y="1612900"/>
            <a:ext cx="1173163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7" name="Rectangle 45"/>
          <p:cNvSpPr>
            <a:spLocks noChangeArrowheads="1"/>
          </p:cNvSpPr>
          <p:nvPr/>
        </p:nvSpPr>
        <p:spPr bwMode="auto">
          <a:xfrm>
            <a:off x="3059113" y="1612900"/>
            <a:ext cx="4857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8" name="Rectangle 46"/>
          <p:cNvSpPr>
            <a:spLocks noChangeArrowheads="1"/>
          </p:cNvSpPr>
          <p:nvPr/>
        </p:nvSpPr>
        <p:spPr bwMode="auto">
          <a:xfrm>
            <a:off x="3059113" y="1612900"/>
            <a:ext cx="4857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79" name="Rectangle 47"/>
          <p:cNvSpPr>
            <a:spLocks noChangeArrowheads="1"/>
          </p:cNvSpPr>
          <p:nvPr/>
        </p:nvSpPr>
        <p:spPr bwMode="auto">
          <a:xfrm>
            <a:off x="3544888" y="1612900"/>
            <a:ext cx="660400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0" name="Rectangle 48"/>
          <p:cNvSpPr>
            <a:spLocks noChangeArrowheads="1"/>
          </p:cNvSpPr>
          <p:nvPr/>
        </p:nvSpPr>
        <p:spPr bwMode="auto">
          <a:xfrm>
            <a:off x="3544888" y="1612900"/>
            <a:ext cx="660400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1" name="Rectangle 49"/>
          <p:cNvSpPr>
            <a:spLocks noChangeArrowheads="1"/>
          </p:cNvSpPr>
          <p:nvPr/>
        </p:nvSpPr>
        <p:spPr bwMode="auto">
          <a:xfrm>
            <a:off x="428625" y="1639888"/>
            <a:ext cx="3365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A121</a:t>
            </a:r>
            <a:endParaRPr lang="en-US"/>
          </a:p>
        </p:txBody>
      </p:sp>
      <p:sp>
        <p:nvSpPr>
          <p:cNvPr id="69682" name="Rectangle 50"/>
          <p:cNvSpPr>
            <a:spLocks noChangeArrowheads="1"/>
          </p:cNvSpPr>
          <p:nvPr/>
        </p:nvSpPr>
        <p:spPr bwMode="auto">
          <a:xfrm>
            <a:off x="1074738" y="1639888"/>
            <a:ext cx="59690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Joy Egbert</a:t>
            </a:r>
            <a:endParaRPr lang="en-US"/>
          </a:p>
        </p:txBody>
      </p:sp>
      <p:sp>
        <p:nvSpPr>
          <p:cNvPr id="69683" name="Rectangle 51"/>
          <p:cNvSpPr>
            <a:spLocks noChangeArrowheads="1"/>
          </p:cNvSpPr>
          <p:nvPr/>
        </p:nvSpPr>
        <p:spPr bwMode="auto">
          <a:xfrm>
            <a:off x="1966913" y="1639888"/>
            <a:ext cx="11461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100 N. State Street</a:t>
            </a:r>
            <a:endParaRPr lang="en-US"/>
          </a:p>
        </p:txBody>
      </p:sp>
      <p:sp>
        <p:nvSpPr>
          <p:cNvPr id="69684" name="Rectangle 52"/>
          <p:cNvSpPr>
            <a:spLocks noChangeArrowheads="1"/>
          </p:cNvSpPr>
          <p:nvPr/>
        </p:nvSpPr>
        <p:spPr bwMode="auto">
          <a:xfrm>
            <a:off x="3098800" y="1639888"/>
            <a:ext cx="26987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</a:t>
            </a:r>
            <a:endParaRPr lang="en-US"/>
          </a:p>
        </p:txBody>
      </p:sp>
      <p:sp>
        <p:nvSpPr>
          <p:cNvPr id="69685" name="Rectangle 53"/>
          <p:cNvSpPr>
            <a:spLocks noChangeArrowheads="1"/>
          </p:cNvSpPr>
          <p:nvPr/>
        </p:nvSpPr>
        <p:spPr bwMode="auto">
          <a:xfrm>
            <a:off x="3625850" y="1639888"/>
            <a:ext cx="5667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555-7771</a:t>
            </a:r>
            <a:endParaRPr lang="en-US"/>
          </a:p>
        </p:txBody>
      </p:sp>
      <p:sp>
        <p:nvSpPr>
          <p:cNvPr id="69686" name="Rectangle 54"/>
          <p:cNvSpPr>
            <a:spLocks noChangeArrowheads="1"/>
          </p:cNvSpPr>
          <p:nvPr/>
        </p:nvSpPr>
        <p:spPr bwMode="auto">
          <a:xfrm>
            <a:off x="361950" y="1814513"/>
            <a:ext cx="59372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7" name="Rectangle 55"/>
          <p:cNvSpPr>
            <a:spLocks noChangeArrowheads="1"/>
          </p:cNvSpPr>
          <p:nvPr/>
        </p:nvSpPr>
        <p:spPr bwMode="auto">
          <a:xfrm>
            <a:off x="361950" y="1814513"/>
            <a:ext cx="59372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8" name="Rectangle 56"/>
          <p:cNvSpPr>
            <a:spLocks noChangeArrowheads="1"/>
          </p:cNvSpPr>
          <p:nvPr/>
        </p:nvSpPr>
        <p:spPr bwMode="auto">
          <a:xfrm>
            <a:off x="955675" y="1814513"/>
            <a:ext cx="9302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89" name="Rectangle 57"/>
          <p:cNvSpPr>
            <a:spLocks noChangeArrowheads="1"/>
          </p:cNvSpPr>
          <p:nvPr/>
        </p:nvSpPr>
        <p:spPr bwMode="auto">
          <a:xfrm>
            <a:off x="955675" y="1814513"/>
            <a:ext cx="9302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0" name="Rectangle 58"/>
          <p:cNvSpPr>
            <a:spLocks noChangeArrowheads="1"/>
          </p:cNvSpPr>
          <p:nvPr/>
        </p:nvSpPr>
        <p:spPr bwMode="auto">
          <a:xfrm>
            <a:off x="1885950" y="1814513"/>
            <a:ext cx="1173163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1" name="Rectangle 59"/>
          <p:cNvSpPr>
            <a:spLocks noChangeArrowheads="1"/>
          </p:cNvSpPr>
          <p:nvPr/>
        </p:nvSpPr>
        <p:spPr bwMode="auto">
          <a:xfrm>
            <a:off x="1885950" y="1814513"/>
            <a:ext cx="1173163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2" name="Rectangle 60"/>
          <p:cNvSpPr>
            <a:spLocks noChangeArrowheads="1"/>
          </p:cNvSpPr>
          <p:nvPr/>
        </p:nvSpPr>
        <p:spPr bwMode="auto">
          <a:xfrm>
            <a:off x="3059113" y="1814513"/>
            <a:ext cx="4857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3" name="Rectangle 61"/>
          <p:cNvSpPr>
            <a:spLocks noChangeArrowheads="1"/>
          </p:cNvSpPr>
          <p:nvPr/>
        </p:nvSpPr>
        <p:spPr bwMode="auto">
          <a:xfrm>
            <a:off x="3059113" y="1814513"/>
            <a:ext cx="4857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4" name="Rectangle 62"/>
          <p:cNvSpPr>
            <a:spLocks noChangeArrowheads="1"/>
          </p:cNvSpPr>
          <p:nvPr/>
        </p:nvSpPr>
        <p:spPr bwMode="auto">
          <a:xfrm>
            <a:off x="3544888" y="1814513"/>
            <a:ext cx="660400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5" name="Rectangle 63"/>
          <p:cNvSpPr>
            <a:spLocks noChangeArrowheads="1"/>
          </p:cNvSpPr>
          <p:nvPr/>
        </p:nvSpPr>
        <p:spPr bwMode="auto">
          <a:xfrm>
            <a:off x="3544888" y="1814513"/>
            <a:ext cx="660400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696" name="Rectangle 64"/>
          <p:cNvSpPr>
            <a:spLocks noChangeArrowheads="1"/>
          </p:cNvSpPr>
          <p:nvPr/>
        </p:nvSpPr>
        <p:spPr bwMode="auto">
          <a:xfrm>
            <a:off x="428625" y="1841500"/>
            <a:ext cx="33655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A123</a:t>
            </a:r>
            <a:endParaRPr lang="en-US"/>
          </a:p>
        </p:txBody>
      </p:sp>
      <p:sp>
        <p:nvSpPr>
          <p:cNvPr id="69697" name="Rectangle 65"/>
          <p:cNvSpPr>
            <a:spLocks noChangeArrowheads="1"/>
          </p:cNvSpPr>
          <p:nvPr/>
        </p:nvSpPr>
        <p:spPr bwMode="auto">
          <a:xfrm>
            <a:off x="1036638" y="1841500"/>
            <a:ext cx="78263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Larry Mueller</a:t>
            </a:r>
            <a:endParaRPr lang="en-US"/>
          </a:p>
        </p:txBody>
      </p:sp>
      <p:sp>
        <p:nvSpPr>
          <p:cNvPr id="69698" name="Rectangle 66"/>
          <p:cNvSpPr>
            <a:spLocks noChangeArrowheads="1"/>
          </p:cNvSpPr>
          <p:nvPr/>
        </p:nvSpPr>
        <p:spPr bwMode="auto">
          <a:xfrm>
            <a:off x="1966913" y="1841500"/>
            <a:ext cx="113347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123 S. State Street</a:t>
            </a:r>
            <a:endParaRPr lang="en-US"/>
          </a:p>
        </p:txBody>
      </p:sp>
      <p:sp>
        <p:nvSpPr>
          <p:cNvPr id="69699" name="Rectangle 67"/>
          <p:cNvSpPr>
            <a:spLocks noChangeArrowheads="1"/>
          </p:cNvSpPr>
          <p:nvPr/>
        </p:nvSpPr>
        <p:spPr bwMode="auto">
          <a:xfrm>
            <a:off x="3098800" y="1841500"/>
            <a:ext cx="269875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MIS</a:t>
            </a:r>
            <a:endParaRPr lang="en-US"/>
          </a:p>
        </p:txBody>
      </p:sp>
      <p:sp>
        <p:nvSpPr>
          <p:cNvPr id="69700" name="Rectangle 68"/>
          <p:cNvSpPr>
            <a:spLocks noChangeArrowheads="1"/>
          </p:cNvSpPr>
          <p:nvPr/>
        </p:nvSpPr>
        <p:spPr bwMode="auto">
          <a:xfrm>
            <a:off x="3625850" y="1841500"/>
            <a:ext cx="566738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555-1235</a:t>
            </a:r>
            <a:endParaRPr lang="en-US"/>
          </a:p>
        </p:txBody>
      </p:sp>
      <p:sp>
        <p:nvSpPr>
          <p:cNvPr id="69701" name="Rectangle 69"/>
          <p:cNvSpPr>
            <a:spLocks noChangeArrowheads="1"/>
          </p:cNvSpPr>
          <p:nvPr/>
        </p:nvSpPr>
        <p:spPr bwMode="auto">
          <a:xfrm>
            <a:off x="361950" y="2016125"/>
            <a:ext cx="59372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2" name="Rectangle 70"/>
          <p:cNvSpPr>
            <a:spLocks noChangeArrowheads="1"/>
          </p:cNvSpPr>
          <p:nvPr/>
        </p:nvSpPr>
        <p:spPr bwMode="auto">
          <a:xfrm>
            <a:off x="361950" y="2016125"/>
            <a:ext cx="59372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3" name="Rectangle 71"/>
          <p:cNvSpPr>
            <a:spLocks noChangeArrowheads="1"/>
          </p:cNvSpPr>
          <p:nvPr/>
        </p:nvSpPr>
        <p:spPr bwMode="auto">
          <a:xfrm>
            <a:off x="955675" y="2016125"/>
            <a:ext cx="9302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4" name="Rectangle 72"/>
          <p:cNvSpPr>
            <a:spLocks noChangeArrowheads="1"/>
          </p:cNvSpPr>
          <p:nvPr/>
        </p:nvSpPr>
        <p:spPr bwMode="auto">
          <a:xfrm>
            <a:off x="955675" y="2016125"/>
            <a:ext cx="9302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5" name="Rectangle 73"/>
          <p:cNvSpPr>
            <a:spLocks noChangeArrowheads="1"/>
          </p:cNvSpPr>
          <p:nvPr/>
        </p:nvSpPr>
        <p:spPr bwMode="auto">
          <a:xfrm>
            <a:off x="1885950" y="2016125"/>
            <a:ext cx="1173163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6" name="Rectangle 74"/>
          <p:cNvSpPr>
            <a:spLocks noChangeArrowheads="1"/>
          </p:cNvSpPr>
          <p:nvPr/>
        </p:nvSpPr>
        <p:spPr bwMode="auto">
          <a:xfrm>
            <a:off x="1885950" y="2016125"/>
            <a:ext cx="1173163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7" name="Rectangle 75"/>
          <p:cNvSpPr>
            <a:spLocks noChangeArrowheads="1"/>
          </p:cNvSpPr>
          <p:nvPr/>
        </p:nvSpPr>
        <p:spPr bwMode="auto">
          <a:xfrm>
            <a:off x="3059113" y="2016125"/>
            <a:ext cx="485775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8" name="Rectangle 76"/>
          <p:cNvSpPr>
            <a:spLocks noChangeArrowheads="1"/>
          </p:cNvSpPr>
          <p:nvPr/>
        </p:nvSpPr>
        <p:spPr bwMode="auto">
          <a:xfrm>
            <a:off x="3059113" y="2016125"/>
            <a:ext cx="485775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09" name="Rectangle 77"/>
          <p:cNvSpPr>
            <a:spLocks noChangeArrowheads="1"/>
          </p:cNvSpPr>
          <p:nvPr/>
        </p:nvSpPr>
        <p:spPr bwMode="auto">
          <a:xfrm>
            <a:off x="3544888" y="2016125"/>
            <a:ext cx="660400" cy="201613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0" name="Rectangle 78"/>
          <p:cNvSpPr>
            <a:spLocks noChangeArrowheads="1"/>
          </p:cNvSpPr>
          <p:nvPr/>
        </p:nvSpPr>
        <p:spPr bwMode="auto">
          <a:xfrm>
            <a:off x="3544888" y="2016125"/>
            <a:ext cx="660400" cy="201613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1" name="Rectangle 79"/>
          <p:cNvSpPr>
            <a:spLocks noChangeArrowheads="1"/>
          </p:cNvSpPr>
          <p:nvPr/>
        </p:nvSpPr>
        <p:spPr bwMode="auto">
          <a:xfrm>
            <a:off x="428625" y="2043113"/>
            <a:ext cx="336550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A124</a:t>
            </a:r>
            <a:endParaRPr lang="en-US"/>
          </a:p>
        </p:txBody>
      </p:sp>
      <p:sp>
        <p:nvSpPr>
          <p:cNvPr id="69712" name="Rectangle 80"/>
          <p:cNvSpPr>
            <a:spLocks noChangeArrowheads="1"/>
          </p:cNvSpPr>
          <p:nvPr/>
        </p:nvSpPr>
        <p:spPr bwMode="auto">
          <a:xfrm>
            <a:off x="1052513" y="2043113"/>
            <a:ext cx="615950" cy="15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Mike Guon</a:t>
            </a:r>
            <a:endParaRPr lang="en-US"/>
          </a:p>
        </p:txBody>
      </p:sp>
      <p:sp>
        <p:nvSpPr>
          <p:cNvPr id="69713" name="Rectangle 81"/>
          <p:cNvSpPr>
            <a:spLocks noChangeArrowheads="1"/>
          </p:cNvSpPr>
          <p:nvPr/>
        </p:nvSpPr>
        <p:spPr bwMode="auto">
          <a:xfrm>
            <a:off x="1966913" y="2043113"/>
            <a:ext cx="674687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125 S. Elm</a:t>
            </a:r>
            <a:endParaRPr lang="en-US"/>
          </a:p>
        </p:txBody>
      </p:sp>
      <p:sp>
        <p:nvSpPr>
          <p:cNvPr id="69714" name="Rectangle 82"/>
          <p:cNvSpPr>
            <a:spLocks noChangeArrowheads="1"/>
          </p:cNvSpPr>
          <p:nvPr/>
        </p:nvSpPr>
        <p:spPr bwMode="auto">
          <a:xfrm>
            <a:off x="3098800" y="2043113"/>
            <a:ext cx="309563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MGT</a:t>
            </a:r>
            <a:endParaRPr lang="en-US"/>
          </a:p>
        </p:txBody>
      </p:sp>
      <p:sp>
        <p:nvSpPr>
          <p:cNvPr id="69715" name="Rectangle 83"/>
          <p:cNvSpPr>
            <a:spLocks noChangeArrowheads="1"/>
          </p:cNvSpPr>
          <p:nvPr/>
        </p:nvSpPr>
        <p:spPr bwMode="auto">
          <a:xfrm>
            <a:off x="3625850" y="2043113"/>
            <a:ext cx="566738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555-2214</a:t>
            </a:r>
            <a:endParaRPr lang="en-US"/>
          </a:p>
        </p:txBody>
      </p:sp>
      <p:sp>
        <p:nvSpPr>
          <p:cNvPr id="69716" name="Rectangle 84"/>
          <p:cNvSpPr>
            <a:spLocks noChangeArrowheads="1"/>
          </p:cNvSpPr>
          <p:nvPr/>
        </p:nvSpPr>
        <p:spPr bwMode="auto">
          <a:xfrm>
            <a:off x="361950" y="2217738"/>
            <a:ext cx="59372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7" name="Rectangle 85"/>
          <p:cNvSpPr>
            <a:spLocks noChangeArrowheads="1"/>
          </p:cNvSpPr>
          <p:nvPr/>
        </p:nvSpPr>
        <p:spPr bwMode="auto">
          <a:xfrm>
            <a:off x="361950" y="2217738"/>
            <a:ext cx="59372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8" name="Rectangle 86"/>
          <p:cNvSpPr>
            <a:spLocks noChangeArrowheads="1"/>
          </p:cNvSpPr>
          <p:nvPr/>
        </p:nvSpPr>
        <p:spPr bwMode="auto">
          <a:xfrm>
            <a:off x="955675" y="2217738"/>
            <a:ext cx="9302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19" name="Rectangle 87"/>
          <p:cNvSpPr>
            <a:spLocks noChangeArrowheads="1"/>
          </p:cNvSpPr>
          <p:nvPr/>
        </p:nvSpPr>
        <p:spPr bwMode="auto">
          <a:xfrm>
            <a:off x="955675" y="2217738"/>
            <a:ext cx="9302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0" name="Rectangle 88"/>
          <p:cNvSpPr>
            <a:spLocks noChangeArrowheads="1"/>
          </p:cNvSpPr>
          <p:nvPr/>
        </p:nvSpPr>
        <p:spPr bwMode="auto">
          <a:xfrm>
            <a:off x="1885950" y="2217738"/>
            <a:ext cx="1173163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1" name="Rectangle 89"/>
          <p:cNvSpPr>
            <a:spLocks noChangeArrowheads="1"/>
          </p:cNvSpPr>
          <p:nvPr/>
        </p:nvSpPr>
        <p:spPr bwMode="auto">
          <a:xfrm>
            <a:off x="1885950" y="2217738"/>
            <a:ext cx="1173163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2" name="Rectangle 90"/>
          <p:cNvSpPr>
            <a:spLocks noChangeArrowheads="1"/>
          </p:cNvSpPr>
          <p:nvPr/>
        </p:nvSpPr>
        <p:spPr bwMode="auto">
          <a:xfrm>
            <a:off x="3059113" y="2217738"/>
            <a:ext cx="485775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3" name="Rectangle 91"/>
          <p:cNvSpPr>
            <a:spLocks noChangeArrowheads="1"/>
          </p:cNvSpPr>
          <p:nvPr/>
        </p:nvSpPr>
        <p:spPr bwMode="auto">
          <a:xfrm>
            <a:off x="3059113" y="2217738"/>
            <a:ext cx="485775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4" name="Rectangle 92"/>
          <p:cNvSpPr>
            <a:spLocks noChangeArrowheads="1"/>
          </p:cNvSpPr>
          <p:nvPr/>
        </p:nvSpPr>
        <p:spPr bwMode="auto">
          <a:xfrm>
            <a:off x="3544888" y="2217738"/>
            <a:ext cx="660400" cy="201612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5" name="Rectangle 93"/>
          <p:cNvSpPr>
            <a:spLocks noChangeArrowheads="1"/>
          </p:cNvSpPr>
          <p:nvPr/>
        </p:nvSpPr>
        <p:spPr bwMode="auto">
          <a:xfrm>
            <a:off x="3544888" y="2217738"/>
            <a:ext cx="660400" cy="201612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26" name="Rectangle 94"/>
          <p:cNvSpPr>
            <a:spLocks noChangeArrowheads="1"/>
          </p:cNvSpPr>
          <p:nvPr/>
        </p:nvSpPr>
        <p:spPr bwMode="auto">
          <a:xfrm>
            <a:off x="428625" y="2244725"/>
            <a:ext cx="33655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A126</a:t>
            </a:r>
            <a:endParaRPr lang="en-US"/>
          </a:p>
        </p:txBody>
      </p:sp>
      <p:sp>
        <p:nvSpPr>
          <p:cNvPr id="69727" name="Rectangle 95"/>
          <p:cNvSpPr>
            <a:spLocks noChangeArrowheads="1"/>
          </p:cNvSpPr>
          <p:nvPr/>
        </p:nvSpPr>
        <p:spPr bwMode="auto">
          <a:xfrm>
            <a:off x="1036638" y="2244725"/>
            <a:ext cx="8636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Jackie Judson</a:t>
            </a:r>
            <a:endParaRPr lang="en-US"/>
          </a:p>
        </p:txBody>
      </p:sp>
      <p:sp>
        <p:nvSpPr>
          <p:cNvPr id="69728" name="Rectangle 96"/>
          <p:cNvSpPr>
            <a:spLocks noChangeArrowheads="1"/>
          </p:cNvSpPr>
          <p:nvPr/>
        </p:nvSpPr>
        <p:spPr bwMode="auto">
          <a:xfrm>
            <a:off x="1966913" y="2244725"/>
            <a:ext cx="1119187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224 S. Sixth Street</a:t>
            </a:r>
            <a:endParaRPr lang="en-US"/>
          </a:p>
        </p:txBody>
      </p:sp>
      <p:sp>
        <p:nvSpPr>
          <p:cNvPr id="69729" name="Rectangle 97"/>
          <p:cNvSpPr>
            <a:spLocks noChangeArrowheads="1"/>
          </p:cNvSpPr>
          <p:nvPr/>
        </p:nvSpPr>
        <p:spPr bwMode="auto">
          <a:xfrm>
            <a:off x="3098800" y="2244725"/>
            <a:ext cx="296863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MKT</a:t>
            </a:r>
            <a:endParaRPr lang="en-US"/>
          </a:p>
        </p:txBody>
      </p:sp>
      <p:sp>
        <p:nvSpPr>
          <p:cNvPr id="69730" name="Rectangle 98"/>
          <p:cNvSpPr>
            <a:spLocks noChangeArrowheads="1"/>
          </p:cNvSpPr>
          <p:nvPr/>
        </p:nvSpPr>
        <p:spPr bwMode="auto">
          <a:xfrm>
            <a:off x="3625850" y="2244725"/>
            <a:ext cx="566738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555-1245</a:t>
            </a:r>
            <a:endParaRPr lang="en-US"/>
          </a:p>
        </p:txBody>
      </p:sp>
      <p:sp>
        <p:nvSpPr>
          <p:cNvPr id="69731" name="Rectangle 99"/>
          <p:cNvSpPr>
            <a:spLocks noChangeArrowheads="1"/>
          </p:cNvSpPr>
          <p:nvPr/>
        </p:nvSpPr>
        <p:spPr bwMode="auto">
          <a:xfrm>
            <a:off x="361950" y="2419350"/>
            <a:ext cx="59372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2" name="Rectangle 100"/>
          <p:cNvSpPr>
            <a:spLocks noChangeArrowheads="1"/>
          </p:cNvSpPr>
          <p:nvPr/>
        </p:nvSpPr>
        <p:spPr bwMode="auto">
          <a:xfrm>
            <a:off x="361950" y="2419350"/>
            <a:ext cx="59372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3" name="Rectangle 101"/>
          <p:cNvSpPr>
            <a:spLocks noChangeArrowheads="1"/>
          </p:cNvSpPr>
          <p:nvPr/>
        </p:nvSpPr>
        <p:spPr bwMode="auto">
          <a:xfrm>
            <a:off x="955675" y="2419350"/>
            <a:ext cx="93027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4" name="Rectangle 102"/>
          <p:cNvSpPr>
            <a:spLocks noChangeArrowheads="1"/>
          </p:cNvSpPr>
          <p:nvPr/>
        </p:nvSpPr>
        <p:spPr bwMode="auto">
          <a:xfrm>
            <a:off x="955675" y="2419350"/>
            <a:ext cx="93027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5" name="Rectangle 103"/>
          <p:cNvSpPr>
            <a:spLocks noChangeArrowheads="1"/>
          </p:cNvSpPr>
          <p:nvPr/>
        </p:nvSpPr>
        <p:spPr bwMode="auto">
          <a:xfrm>
            <a:off x="1885950" y="2419350"/>
            <a:ext cx="1173163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6" name="Rectangle 104"/>
          <p:cNvSpPr>
            <a:spLocks noChangeArrowheads="1"/>
          </p:cNvSpPr>
          <p:nvPr/>
        </p:nvSpPr>
        <p:spPr bwMode="auto">
          <a:xfrm>
            <a:off x="1885950" y="2419350"/>
            <a:ext cx="1173163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7" name="Rectangle 105"/>
          <p:cNvSpPr>
            <a:spLocks noChangeArrowheads="1"/>
          </p:cNvSpPr>
          <p:nvPr/>
        </p:nvSpPr>
        <p:spPr bwMode="auto">
          <a:xfrm>
            <a:off x="3059113" y="2419350"/>
            <a:ext cx="485775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8" name="Rectangle 106"/>
          <p:cNvSpPr>
            <a:spLocks noChangeArrowheads="1"/>
          </p:cNvSpPr>
          <p:nvPr/>
        </p:nvSpPr>
        <p:spPr bwMode="auto">
          <a:xfrm>
            <a:off x="3059113" y="2419350"/>
            <a:ext cx="485775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39" name="Rectangle 107"/>
          <p:cNvSpPr>
            <a:spLocks noChangeArrowheads="1"/>
          </p:cNvSpPr>
          <p:nvPr/>
        </p:nvSpPr>
        <p:spPr bwMode="auto">
          <a:xfrm>
            <a:off x="3544888" y="2419350"/>
            <a:ext cx="660400" cy="187325"/>
          </a:xfrm>
          <a:prstGeom prst="rect">
            <a:avLst/>
          </a:prstGeom>
          <a:solidFill>
            <a:srgbClr val="F9F3D4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0" name="Rectangle 108"/>
          <p:cNvSpPr>
            <a:spLocks noChangeArrowheads="1"/>
          </p:cNvSpPr>
          <p:nvPr/>
        </p:nvSpPr>
        <p:spPr bwMode="auto">
          <a:xfrm>
            <a:off x="3544888" y="2419350"/>
            <a:ext cx="660400" cy="187325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69741" name="Rectangle 109"/>
          <p:cNvSpPr>
            <a:spLocks noChangeArrowheads="1"/>
          </p:cNvSpPr>
          <p:nvPr/>
        </p:nvSpPr>
        <p:spPr bwMode="auto">
          <a:xfrm>
            <a:off x="428625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2" name="Rectangle 110"/>
          <p:cNvSpPr>
            <a:spLocks noChangeArrowheads="1"/>
          </p:cNvSpPr>
          <p:nvPr/>
        </p:nvSpPr>
        <p:spPr bwMode="auto">
          <a:xfrm>
            <a:off x="1036638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3" name="Rectangle 111"/>
          <p:cNvSpPr>
            <a:spLocks noChangeArrowheads="1"/>
          </p:cNvSpPr>
          <p:nvPr/>
        </p:nvSpPr>
        <p:spPr bwMode="auto">
          <a:xfrm>
            <a:off x="1966913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4" name="Rectangle 112"/>
          <p:cNvSpPr>
            <a:spLocks noChangeArrowheads="1"/>
          </p:cNvSpPr>
          <p:nvPr/>
        </p:nvSpPr>
        <p:spPr bwMode="auto">
          <a:xfrm>
            <a:off x="3098800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  <p:sp>
        <p:nvSpPr>
          <p:cNvPr id="69745" name="Rectangle 113"/>
          <p:cNvSpPr>
            <a:spLocks noChangeArrowheads="1"/>
          </p:cNvSpPr>
          <p:nvPr/>
        </p:nvSpPr>
        <p:spPr bwMode="auto">
          <a:xfrm>
            <a:off x="3625850" y="2446338"/>
            <a:ext cx="174625" cy="201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000" b="1">
                <a:solidFill>
                  <a:srgbClr val="000000"/>
                </a:solidFill>
                <a:latin typeface="Helvetica"/>
              </a:rPr>
              <a:t>...</a:t>
            </a:r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/>
          <a:lstStyle/>
          <a:p>
            <a:r>
              <a:rPr lang="en-US"/>
              <a:t>Associations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89100"/>
            <a:ext cx="7772400" cy="4114800"/>
          </a:xfrm>
          <a:noFill/>
          <a:ln/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/>
              <a:t>Relationships among the entities in the data structures</a:t>
            </a:r>
          </a:p>
          <a:p>
            <a:pPr>
              <a:lnSpc>
                <a:spcPct val="90000"/>
              </a:lnSpc>
            </a:pPr>
            <a:r>
              <a:rPr lang="en-US" sz="2800"/>
              <a:t>Three types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One-to-one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One-to-many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Many-to-many</a:t>
            </a:r>
          </a:p>
          <a:p>
            <a:pPr>
              <a:lnSpc>
                <a:spcPct val="90000"/>
              </a:lnSpc>
            </a:pPr>
            <a:r>
              <a:rPr lang="en-US" sz="2800"/>
              <a:t>Relationships set by placing primary key from one table as foreign key in another</a:t>
            </a:r>
          </a:p>
          <a:p>
            <a:pPr lvl="1">
              <a:lnSpc>
                <a:spcPct val="90000"/>
              </a:lnSpc>
            </a:pPr>
            <a:r>
              <a:rPr lang="en-US" sz="2400"/>
              <a:t>Creates “acceptable” redundancy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 Examples</a:t>
            </a:r>
          </a:p>
        </p:txBody>
      </p:sp>
      <p:pic>
        <p:nvPicPr>
          <p:cNvPr id="87043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8675" y="1903413"/>
            <a:ext cx="7329488" cy="4106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Associations</a:t>
            </a:r>
          </a:p>
        </p:txBody>
      </p:sp>
      <p:sp>
        <p:nvSpPr>
          <p:cNvPr id="88067" name="Text Box 3"/>
          <p:cNvSpPr txBox="1">
            <a:spLocks noChangeArrowheads="1"/>
          </p:cNvSpPr>
          <p:nvPr/>
        </p:nvSpPr>
        <p:spPr bwMode="auto">
          <a:xfrm>
            <a:off x="333375" y="1995488"/>
            <a:ext cx="585311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Order (</a:t>
            </a:r>
            <a:r>
              <a:rPr lang="en-US" sz="2800" u="sng"/>
              <a:t>Order #,</a:t>
            </a:r>
            <a:r>
              <a:rPr lang="en-US" sz="2800"/>
              <a:t> Order_Date, Customer)</a:t>
            </a:r>
          </a:p>
        </p:txBody>
      </p:sp>
      <p:sp>
        <p:nvSpPr>
          <p:cNvPr id="88068" name="Text Box 4"/>
          <p:cNvSpPr txBox="1">
            <a:spLocks noChangeArrowheads="1"/>
          </p:cNvSpPr>
          <p:nvPr/>
        </p:nvSpPr>
        <p:spPr bwMode="auto">
          <a:xfrm>
            <a:off x="2938463" y="3284538"/>
            <a:ext cx="5865812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Product(</a:t>
            </a:r>
            <a:r>
              <a:rPr lang="en-US" sz="2800" u="sng"/>
              <a:t>Prod #,</a:t>
            </a:r>
            <a:r>
              <a:rPr lang="en-US" sz="2800"/>
              <a:t> Prod_Description, Qty)</a:t>
            </a:r>
          </a:p>
        </p:txBody>
      </p:sp>
      <p:sp>
        <p:nvSpPr>
          <p:cNvPr id="88069" name="Text Box 5"/>
          <p:cNvSpPr txBox="1">
            <a:spLocks noChangeArrowheads="1"/>
          </p:cNvSpPr>
          <p:nvPr/>
        </p:nvSpPr>
        <p:spPr bwMode="auto">
          <a:xfrm>
            <a:off x="685800" y="4868863"/>
            <a:ext cx="6310313" cy="51911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/>
            <a:r>
              <a:rPr lang="en-US" sz="2800"/>
              <a:t>Product_Order(</a:t>
            </a:r>
            <a:r>
              <a:rPr lang="en-US" sz="2800" u="sng">
                <a:effectLst>
                  <a:outerShdw blurRad="38100" dist="38100" dir="2700000" algn="tl">
                    <a:srgbClr val="FFFFFF"/>
                  </a:outerShdw>
                </a:effectLst>
              </a:rPr>
              <a:t>Order #, Prod #,</a:t>
            </a:r>
            <a:r>
              <a:rPr lang="en-US" sz="2800"/>
              <a:t> Customer)</a:t>
            </a:r>
          </a:p>
        </p:txBody>
      </p:sp>
      <p:sp>
        <p:nvSpPr>
          <p:cNvPr id="88070" name="Line 6"/>
          <p:cNvSpPr>
            <a:spLocks noChangeShapeType="1"/>
          </p:cNvSpPr>
          <p:nvPr/>
        </p:nvSpPr>
        <p:spPr bwMode="auto">
          <a:xfrm>
            <a:off x="858838" y="2514600"/>
            <a:ext cx="501650" cy="2354263"/>
          </a:xfrm>
          <a:prstGeom prst="line">
            <a:avLst/>
          </a:prstGeom>
          <a:noFill/>
          <a:ln w="12700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Line 7"/>
          <p:cNvSpPr>
            <a:spLocks noChangeShapeType="1"/>
          </p:cNvSpPr>
          <p:nvPr/>
        </p:nvSpPr>
        <p:spPr bwMode="auto">
          <a:xfrm>
            <a:off x="858838" y="2514600"/>
            <a:ext cx="501650" cy="2354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2" name="Line 8"/>
          <p:cNvSpPr>
            <a:spLocks noChangeShapeType="1"/>
          </p:cNvSpPr>
          <p:nvPr/>
        </p:nvSpPr>
        <p:spPr bwMode="auto">
          <a:xfrm flipH="1">
            <a:off x="1512888" y="3803650"/>
            <a:ext cx="1854200" cy="106521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3" name="Line 9"/>
          <p:cNvSpPr>
            <a:spLocks noChangeShapeType="1"/>
          </p:cNvSpPr>
          <p:nvPr/>
        </p:nvSpPr>
        <p:spPr bwMode="auto">
          <a:xfrm flipH="1">
            <a:off x="2938463" y="5387975"/>
            <a:ext cx="2392362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4" name="Rectangle 10"/>
          <p:cNvSpPr>
            <a:spLocks noChangeArrowheads="1"/>
          </p:cNvSpPr>
          <p:nvPr/>
        </p:nvSpPr>
        <p:spPr bwMode="auto">
          <a:xfrm>
            <a:off x="4416425" y="5875338"/>
            <a:ext cx="1647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Foreign key</a:t>
            </a:r>
          </a:p>
        </p:txBody>
      </p:sp>
      <p:sp>
        <p:nvSpPr>
          <p:cNvPr id="88076" name="Freeform 12"/>
          <p:cNvSpPr>
            <a:spLocks/>
          </p:cNvSpPr>
          <p:nvPr/>
        </p:nvSpPr>
        <p:spPr bwMode="auto">
          <a:xfrm>
            <a:off x="3408363" y="5575300"/>
            <a:ext cx="768350" cy="630238"/>
          </a:xfrm>
          <a:custGeom>
            <a:avLst/>
            <a:gdLst/>
            <a:ahLst/>
            <a:cxnLst>
              <a:cxn ang="0">
                <a:pos x="485" y="337"/>
              </a:cxn>
              <a:cxn ang="0">
                <a:pos x="148" y="344"/>
              </a:cxn>
              <a:cxn ang="0">
                <a:pos x="0" y="0"/>
              </a:cxn>
            </a:cxnLst>
            <a:rect l="0" t="0" r="r" b="b"/>
            <a:pathLst>
              <a:path w="485" h="400">
                <a:moveTo>
                  <a:pt x="485" y="337"/>
                </a:moveTo>
                <a:cubicBezTo>
                  <a:pt x="357" y="368"/>
                  <a:pt x="229" y="400"/>
                  <a:pt x="148" y="344"/>
                </a:cubicBezTo>
                <a:cubicBezTo>
                  <a:pt x="67" y="288"/>
                  <a:pt x="33" y="144"/>
                  <a:pt x="0" y="0"/>
                </a:cubicBezTo>
              </a:path>
            </a:pathLst>
          </a:custGeom>
          <a:noFill/>
          <a:ln w="349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077" name="Rectangle 13"/>
          <p:cNvSpPr>
            <a:spLocks noChangeArrowheads="1"/>
          </p:cNvSpPr>
          <p:nvPr/>
        </p:nvSpPr>
        <p:spPr bwMode="auto">
          <a:xfrm>
            <a:off x="1025525" y="2508250"/>
            <a:ext cx="336550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  <p:sp>
        <p:nvSpPr>
          <p:cNvPr id="88078" name="Rectangle 14"/>
          <p:cNvSpPr>
            <a:spLocks noChangeArrowheads="1"/>
          </p:cNvSpPr>
          <p:nvPr/>
        </p:nvSpPr>
        <p:spPr bwMode="auto">
          <a:xfrm>
            <a:off x="844550" y="4427538"/>
            <a:ext cx="455613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88079" name="Rectangle 15"/>
          <p:cNvSpPr>
            <a:spLocks noChangeArrowheads="1"/>
          </p:cNvSpPr>
          <p:nvPr/>
        </p:nvSpPr>
        <p:spPr bwMode="auto">
          <a:xfrm>
            <a:off x="2111375" y="4479925"/>
            <a:ext cx="455613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M</a:t>
            </a:r>
          </a:p>
        </p:txBody>
      </p:sp>
      <p:sp>
        <p:nvSpPr>
          <p:cNvPr id="88080" name="Rectangle 16"/>
          <p:cNvSpPr>
            <a:spLocks noChangeArrowheads="1"/>
          </p:cNvSpPr>
          <p:nvPr/>
        </p:nvSpPr>
        <p:spPr bwMode="auto">
          <a:xfrm>
            <a:off x="3530600" y="3776663"/>
            <a:ext cx="336550" cy="457200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/>
              <a:t>1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219200"/>
          </a:xfrm>
        </p:spPr>
        <p:txBody>
          <a:bodyPr/>
          <a:lstStyle/>
          <a:p>
            <a:r>
              <a:rPr lang="en-US"/>
              <a:t>Microsoft Access is Unique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077200" cy="4495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000" dirty="0"/>
              <a:t>Provides DBMS functions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Not “industrial-strength”, designed for: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Individuals </a:t>
            </a:r>
          </a:p>
          <a:p>
            <a:pPr lvl="2">
              <a:lnSpc>
                <a:spcPct val="80000"/>
              </a:lnSpc>
            </a:pPr>
            <a:r>
              <a:rPr lang="en-US" sz="1600" dirty="0"/>
              <a:t>Small workgroups 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External application programs work with Access</a:t>
            </a:r>
          </a:p>
          <a:p>
            <a:pPr lvl="2">
              <a:lnSpc>
                <a:spcPct val="80000"/>
              </a:lnSpc>
            </a:pPr>
            <a:r>
              <a:rPr lang="en-US" sz="1600" dirty="0" smtClean="0"/>
              <a:t>We will use VB.NET and the Structured Query Language (SQL) later</a:t>
            </a: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/>
              <a:t>Provides built-in tools for reporting and for application development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Forms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Reports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Code modules using Visual Basic for Applications (VBA) which is similar to VB.NET but not the same</a:t>
            </a:r>
            <a:endParaRPr lang="en-US" sz="1800" dirty="0"/>
          </a:p>
          <a:p>
            <a:pPr>
              <a:lnSpc>
                <a:spcPct val="80000"/>
              </a:lnSpc>
            </a:pPr>
            <a:r>
              <a:rPr lang="en-US" sz="2000" dirty="0"/>
              <a:t>Provides flexibility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Small, simple all-in-one environment</a:t>
            </a:r>
          </a:p>
          <a:p>
            <a:pPr lvl="1">
              <a:lnSpc>
                <a:spcPct val="80000"/>
              </a:lnSpc>
            </a:pPr>
            <a:r>
              <a:rPr lang="en-US" sz="1800" dirty="0"/>
              <a:t>Data can be easily transferred to full-fledged </a:t>
            </a:r>
            <a:r>
              <a:rPr lang="en-US" sz="1800" dirty="0" smtClean="0"/>
              <a:t>DBMS</a:t>
            </a: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Introduction to Access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229600" cy="4572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Sample databases</a:t>
            </a:r>
          </a:p>
          <a:p>
            <a:pPr lvl="1"/>
            <a:r>
              <a:rPr lang="en-US" dirty="0" err="1" smtClean="0"/>
              <a:t>Northwind</a:t>
            </a:r>
            <a:endParaRPr lang="en-US" dirty="0"/>
          </a:p>
          <a:p>
            <a:pPr lvl="2"/>
            <a:r>
              <a:rPr lang="en-US" dirty="0"/>
              <a:t>Included with every version of Access since 2.0</a:t>
            </a:r>
          </a:p>
          <a:p>
            <a:r>
              <a:rPr lang="en-US" dirty="0" smtClean="0"/>
              <a:t>Demonstration </a:t>
            </a:r>
            <a:r>
              <a:rPr lang="en-US" dirty="0"/>
              <a:t>of </a:t>
            </a:r>
            <a:r>
              <a:rPr lang="en-US" dirty="0" smtClean="0"/>
              <a:t>Access</a:t>
            </a:r>
          </a:p>
          <a:p>
            <a:pPr lvl="1"/>
            <a:r>
              <a:rPr lang="en-US" dirty="0" smtClean="0"/>
              <a:t>Startup</a:t>
            </a:r>
          </a:p>
          <a:p>
            <a:pPr lvl="1"/>
            <a:r>
              <a:rPr lang="en-US" dirty="0" smtClean="0"/>
              <a:t>Create tables</a:t>
            </a:r>
          </a:p>
          <a:p>
            <a:pPr lvl="1"/>
            <a:r>
              <a:rPr lang="en-US" dirty="0" smtClean="0"/>
              <a:t>Link table relationships</a:t>
            </a:r>
          </a:p>
          <a:p>
            <a:pPr lvl="1"/>
            <a:r>
              <a:rPr lang="en-US" dirty="0" smtClean="0"/>
              <a:t>Create queries/reports</a:t>
            </a:r>
          </a:p>
          <a:p>
            <a:pPr lvl="1"/>
            <a:r>
              <a:rPr lang="en-US" dirty="0" smtClean="0"/>
              <a:t>In this class you won’t have to create your own databases, but I’ll give you a database to work with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</a:t>
            </a:r>
            <a:r>
              <a:rPr lang="en-US" dirty="0" smtClean="0"/>
              <a:t>2007 </a:t>
            </a:r>
            <a:r>
              <a:rPr lang="en-US" dirty="0"/>
              <a:t>Example</a:t>
            </a:r>
          </a:p>
        </p:txBody>
      </p:sp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0" y="2028825"/>
            <a:ext cx="9321911" cy="2246769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Last Name	First Name	DOB		Address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</a:t>
            </a:r>
            <a:r>
              <a:rPr lang="en-US" sz="2000" dirty="0"/>
              <a:t>		Mock		Kenrick		4-18-1968	123 Somewhere</a:t>
            </a:r>
          </a:p>
          <a:p>
            <a:pPr algn="l"/>
            <a:r>
              <a:rPr lang="en-US" sz="2000" dirty="0"/>
              <a:t>								Ave</a:t>
            </a:r>
          </a:p>
          <a:p>
            <a:pPr algn="l"/>
            <a:r>
              <a:rPr lang="en-US" sz="2000" dirty="0" smtClean="0"/>
              <a:t>2		Cue</a:t>
            </a:r>
            <a:r>
              <a:rPr lang="en-US" sz="2000" dirty="0"/>
              <a:t>		</a:t>
            </a:r>
            <a:r>
              <a:rPr lang="en-US" sz="2000" dirty="0" smtClean="0"/>
              <a:t>Barbie</a:t>
            </a:r>
            <a:r>
              <a:rPr lang="en-US" sz="2000" dirty="0"/>
              <a:t>		3-21-1970	567 A Street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</a:t>
            </a:r>
            <a:r>
              <a:rPr lang="en-US" sz="2000" dirty="0" smtClean="0"/>
              <a:t>Obama</a:t>
            </a:r>
            <a:r>
              <a:rPr lang="en-US" sz="2000" dirty="0"/>
              <a:t>		</a:t>
            </a:r>
            <a:r>
              <a:rPr lang="en-US" sz="2000" dirty="0" smtClean="0"/>
              <a:t>Barack</a:t>
            </a:r>
            <a:r>
              <a:rPr lang="en-US" sz="2000" dirty="0"/>
              <a:t>		</a:t>
            </a:r>
            <a:r>
              <a:rPr lang="en-US" sz="2000" dirty="0" smtClean="0"/>
              <a:t>8-04-1961</a:t>
            </a:r>
            <a:r>
              <a:rPr lang="en-US" sz="2000" dirty="0"/>
              <a:t>	123 Somewhere </a:t>
            </a:r>
          </a:p>
          <a:p>
            <a:pPr algn="l"/>
            <a:r>
              <a:rPr lang="en-US" sz="2000" dirty="0"/>
              <a:t>								Ave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 2007 </a:t>
            </a:r>
            <a:r>
              <a:rPr lang="en-US" dirty="0"/>
              <a:t>Example</a:t>
            </a:r>
          </a:p>
        </p:txBody>
      </p:sp>
      <p:sp>
        <p:nvSpPr>
          <p:cNvPr id="105475" name="Text Box 3"/>
          <p:cNvSpPr txBox="1">
            <a:spLocks noChangeArrowheads="1"/>
          </p:cNvSpPr>
          <p:nvPr/>
        </p:nvSpPr>
        <p:spPr bwMode="auto">
          <a:xfrm>
            <a:off x="685800" y="2874963"/>
            <a:ext cx="2664063" cy="1631216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Grade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		A</a:t>
            </a:r>
            <a:endParaRPr lang="en-US" sz="2000" dirty="0"/>
          </a:p>
          <a:p>
            <a:pPr algn="l"/>
            <a:r>
              <a:rPr lang="en-US" sz="2000" dirty="0" smtClean="0"/>
              <a:t>2</a:t>
            </a:r>
            <a:r>
              <a:rPr lang="en-US" sz="2000" dirty="0"/>
              <a:t>		B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B</a:t>
            </a:r>
          </a:p>
        </p:txBody>
      </p:sp>
      <p:sp>
        <p:nvSpPr>
          <p:cNvPr id="105476" name="Text Box 4"/>
          <p:cNvSpPr txBox="1">
            <a:spLocks noChangeArrowheads="1"/>
          </p:cNvSpPr>
          <p:nvPr/>
        </p:nvSpPr>
        <p:spPr bwMode="auto">
          <a:xfrm>
            <a:off x="1017588" y="2198688"/>
            <a:ext cx="1365695" cy="369332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 smtClean="0"/>
              <a:t>CS 111 </a:t>
            </a:r>
            <a:r>
              <a:rPr lang="en-US" dirty="0"/>
              <a:t>Table</a:t>
            </a:r>
          </a:p>
        </p:txBody>
      </p:sp>
      <p:sp>
        <p:nvSpPr>
          <p:cNvPr id="105477" name="Text Box 5"/>
          <p:cNvSpPr txBox="1">
            <a:spLocks noChangeArrowheads="1"/>
          </p:cNvSpPr>
          <p:nvPr/>
        </p:nvSpPr>
        <p:spPr bwMode="auto">
          <a:xfrm>
            <a:off x="5037138" y="2874963"/>
            <a:ext cx="2664063" cy="1631216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 algn="l"/>
            <a:r>
              <a:rPr lang="en-US" sz="2000" u="sng" dirty="0"/>
              <a:t>Student ID	Grade</a:t>
            </a:r>
          </a:p>
          <a:p>
            <a:pPr algn="l"/>
            <a:endParaRPr lang="en-US" sz="2000" dirty="0"/>
          </a:p>
          <a:p>
            <a:pPr algn="l"/>
            <a:r>
              <a:rPr lang="en-US" sz="2000" dirty="0" smtClean="0"/>
              <a:t>1</a:t>
            </a:r>
            <a:r>
              <a:rPr lang="en-US" sz="2000" dirty="0"/>
              <a:t>		B</a:t>
            </a:r>
          </a:p>
          <a:p>
            <a:pPr algn="l"/>
            <a:r>
              <a:rPr lang="en-US" sz="2000" dirty="0" smtClean="0"/>
              <a:t>2</a:t>
            </a:r>
            <a:r>
              <a:rPr lang="en-US" sz="2000" dirty="0"/>
              <a:t>		A</a:t>
            </a:r>
          </a:p>
          <a:p>
            <a:pPr algn="l"/>
            <a:r>
              <a:rPr lang="en-US" sz="2000" dirty="0" smtClean="0"/>
              <a:t>3</a:t>
            </a:r>
            <a:r>
              <a:rPr lang="en-US" sz="2000" dirty="0"/>
              <a:t>		C</a:t>
            </a:r>
          </a:p>
        </p:txBody>
      </p:sp>
      <p:sp>
        <p:nvSpPr>
          <p:cNvPr id="105478" name="Text Box 6"/>
          <p:cNvSpPr txBox="1">
            <a:spLocks noChangeArrowheads="1"/>
          </p:cNvSpPr>
          <p:nvPr/>
        </p:nvSpPr>
        <p:spPr bwMode="auto">
          <a:xfrm>
            <a:off x="5368925" y="2198688"/>
            <a:ext cx="1365695" cy="369332"/>
          </a:xfrm>
          <a:prstGeom prst="rect">
            <a:avLst/>
          </a:prstGeom>
          <a:noFill/>
          <a:ln w="349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r>
              <a:rPr lang="en-US" dirty="0" smtClean="0"/>
              <a:t>CS 201 </a:t>
            </a:r>
            <a:r>
              <a:rPr lang="en-US" dirty="0"/>
              <a:t>Table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/>
          </p:cNvSpPr>
          <p:nvPr/>
        </p:nvSpPr>
        <p:spPr bwMode="auto">
          <a:xfrm>
            <a:off x="1143000" y="1752600"/>
            <a:ext cx="7162800" cy="210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buSzPct val="100000"/>
            </a:pPr>
            <a:r>
              <a:rPr lang="en-US" sz="3200" i="1">
                <a:latin typeface="Times New Roman" pitchFamily="18" charset="0"/>
              </a:rPr>
              <a:t>If you burned down all our plants, and we just kept our people and our information files, we should soon be as strong as ever.</a:t>
            </a:r>
          </a:p>
          <a:p>
            <a:pPr eaLnBrk="0" hangingPunct="0">
              <a:spcBef>
                <a:spcPct val="50000"/>
              </a:spcBef>
              <a:buSzPct val="100000"/>
            </a:pPr>
            <a:r>
              <a:rPr lang="en-US">
                <a:latin typeface="Times New Roman" pitchFamily="18" charset="0"/>
              </a:rPr>
              <a:t>Thomas Watson, Jr. Former chairman of IBM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Visual Basic and Database Management Systems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8410575" cy="45720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dirty="0" smtClean="0"/>
              <a:t>Simple text files as shown in chapter 9 are:</a:t>
            </a:r>
          </a:p>
          <a:p>
            <a:pPr lvl="1" eaLnBrk="1" hangingPunct="1"/>
            <a:r>
              <a:rPr lang="en-US" dirty="0" smtClean="0"/>
              <a:t>Fine for small amounts of data</a:t>
            </a:r>
          </a:p>
          <a:p>
            <a:pPr lvl="1" eaLnBrk="1" hangingPunct="1"/>
            <a:r>
              <a:rPr lang="en-US" dirty="0" smtClean="0"/>
              <a:t>But impractical for large amounts of data</a:t>
            </a:r>
          </a:p>
          <a:p>
            <a:pPr eaLnBrk="1" hangingPunct="1"/>
            <a:r>
              <a:rPr lang="en-US" dirty="0" smtClean="0"/>
              <a:t>Businesses must maintain huge amounts of data</a:t>
            </a:r>
          </a:p>
          <a:p>
            <a:pPr lvl="1" eaLnBrk="1" hangingPunct="1"/>
            <a:r>
              <a:rPr lang="en-US" dirty="0" smtClean="0"/>
              <a:t>A </a:t>
            </a:r>
            <a:r>
              <a:rPr lang="en-US" i="1" dirty="0" smtClean="0">
                <a:solidFill>
                  <a:srgbClr val="CC6600"/>
                </a:solidFill>
                <a:cs typeface="Times New Roman" pitchFamily="18" charset="0"/>
              </a:rPr>
              <a:t>database management system (DBMS) </a:t>
            </a:r>
            <a:r>
              <a:rPr lang="en-US" dirty="0" smtClean="0"/>
              <a:t>is the typical solution to the data needs of business </a:t>
            </a:r>
          </a:p>
          <a:p>
            <a:pPr lvl="1" eaLnBrk="1" hangingPunct="1"/>
            <a:r>
              <a:rPr lang="en-US" dirty="0" smtClean="0"/>
              <a:t>Designed to store, retrieve, &amp; manipulate data</a:t>
            </a:r>
          </a:p>
          <a:p>
            <a:pPr eaLnBrk="1" hangingPunct="1"/>
            <a:r>
              <a:rPr lang="en-US" dirty="0" smtClean="0"/>
              <a:t>Visual Basic can communicate with </a:t>
            </a:r>
            <a:r>
              <a:rPr lang="en-US" dirty="0" smtClean="0"/>
              <a:t>several </a:t>
            </a:r>
            <a:r>
              <a:rPr lang="en-US" dirty="0" smtClean="0"/>
              <a:t>DBMS</a:t>
            </a:r>
          </a:p>
          <a:p>
            <a:pPr lvl="1" eaLnBrk="1" hangingPunct="1"/>
            <a:r>
              <a:rPr lang="en-US" dirty="0" smtClean="0"/>
              <a:t>Tells DBMS what data to retrieve or manipulate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Layered Approach to Using a DBMS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544513" y="1600200"/>
            <a:ext cx="5932487" cy="4800600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mtClean="0"/>
              <a:t>Applications that work with a DBMS use a layered approach</a:t>
            </a:r>
          </a:p>
          <a:p>
            <a:pPr lvl="1" eaLnBrk="1" hangingPunct="1"/>
            <a:r>
              <a:rPr lang="en-US" smtClean="0"/>
              <a:t>VB application is topmost layer</a:t>
            </a:r>
          </a:p>
          <a:p>
            <a:pPr lvl="1" eaLnBrk="1" hangingPunct="1"/>
            <a:r>
              <a:rPr lang="en-US" smtClean="0"/>
              <a:t>VB sends instructions to next layer, the DBMS</a:t>
            </a:r>
          </a:p>
          <a:p>
            <a:pPr lvl="1" eaLnBrk="1" hangingPunct="1"/>
            <a:r>
              <a:rPr lang="en-US" smtClean="0"/>
              <a:t>DBMS works directly with data</a:t>
            </a:r>
          </a:p>
          <a:p>
            <a:pPr eaLnBrk="1" hangingPunct="1"/>
            <a:r>
              <a:rPr lang="en-US" smtClean="0"/>
              <a:t>Programmer need not understand the physical structure of the data</a:t>
            </a:r>
          </a:p>
          <a:p>
            <a:pPr lvl="1" eaLnBrk="1" hangingPunct="1"/>
            <a:r>
              <a:rPr lang="en-US" smtClean="0"/>
              <a:t>Just need to know how to interact with the database</a:t>
            </a:r>
          </a:p>
        </p:txBody>
      </p:sp>
      <p:pic>
        <p:nvPicPr>
          <p:cNvPr id="8197" name="Picture 3" descr="C:\Users\rkvirgo\Documents\VB2008 PPT\Figures 4th Ed\10-JPEGS\1001_4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1657350"/>
            <a:ext cx="1801813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8" name="Rectangle 6"/>
          <p:cNvSpPr>
            <a:spLocks noChangeArrowheads="1"/>
          </p:cNvSpPr>
          <p:nvPr/>
        </p:nvSpPr>
        <p:spPr bwMode="auto">
          <a:xfrm>
            <a:off x="1219200" y="2438400"/>
            <a:ext cx="2362200" cy="1447800"/>
          </a:xfrm>
          <a:prstGeom prst="rect">
            <a:avLst/>
          </a:prstGeom>
          <a:solidFill>
            <a:schemeClr val="accent1">
              <a:alpha val="2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 dirty="0" smtClean="0"/>
              <a:t>Why not just use the file system?</a:t>
            </a:r>
            <a:endParaRPr lang="en-US" dirty="0"/>
          </a:p>
        </p:txBody>
      </p:sp>
      <p:sp>
        <p:nvSpPr>
          <p:cNvPr id="95236" name="Rectangle 4"/>
          <p:cNvSpPr>
            <a:spLocks noChangeArrowheads="1"/>
          </p:cNvSpPr>
          <p:nvPr/>
        </p:nvSpPr>
        <p:spPr bwMode="auto">
          <a:xfrm>
            <a:off x="1219200" y="1828800"/>
            <a:ext cx="274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Times New Roman" pitchFamily="18" charset="0"/>
              </a:rPr>
              <a:t>Day8-21.txt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>		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8,drive to work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9,teach class	</a:t>
            </a:r>
          </a:p>
          <a:p>
            <a:pPr eaLnBrk="0" hangingPunct="0"/>
            <a:r>
              <a:rPr lang="en-US" dirty="0">
                <a:latin typeface="Arial" pitchFamily="34" charset="0"/>
                <a:cs typeface="Times New Roman" pitchFamily="18" charset="0"/>
              </a:rPr>
              <a:t>10, …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5239" name="Rectangle 7"/>
          <p:cNvSpPr>
            <a:spLocks noChangeArrowheads="1"/>
          </p:cNvSpPr>
          <p:nvPr/>
        </p:nvSpPr>
        <p:spPr bwMode="auto">
          <a:xfrm>
            <a:off x="4419600" y="2438400"/>
            <a:ext cx="2362200" cy="1447800"/>
          </a:xfrm>
          <a:prstGeom prst="rect">
            <a:avLst/>
          </a:prstGeom>
          <a:solidFill>
            <a:schemeClr val="accent1">
              <a:alpha val="22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5240" name="Rectangle 8"/>
          <p:cNvSpPr>
            <a:spLocks noChangeArrowheads="1"/>
          </p:cNvSpPr>
          <p:nvPr/>
        </p:nvSpPr>
        <p:spPr bwMode="auto">
          <a:xfrm>
            <a:off x="4419600" y="1828800"/>
            <a:ext cx="2743200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dirty="0" smtClean="0">
                <a:latin typeface="Arial" pitchFamily="34" charset="0"/>
                <a:cs typeface="Times New Roman" pitchFamily="18" charset="0"/>
              </a:rPr>
              <a:t>Day8-22.txt</a:t>
            </a:r>
            <a:r>
              <a:rPr lang="en-US" dirty="0">
                <a:latin typeface="Arial" pitchFamily="34" charset="0"/>
                <a:cs typeface="Times New Roman" pitchFamily="18" charset="0"/>
              </a:rPr>
              <a:t>		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8,drive to work</a:t>
            </a:r>
          </a:p>
          <a:p>
            <a:r>
              <a:rPr lang="en-US" dirty="0">
                <a:latin typeface="Arial" pitchFamily="34" charset="0"/>
                <a:cs typeface="Times New Roman" pitchFamily="18" charset="0"/>
              </a:rPr>
              <a:t>9,eat donut</a:t>
            </a:r>
          </a:p>
          <a:p>
            <a:pPr eaLnBrk="0" hangingPunct="0"/>
            <a:r>
              <a:rPr lang="en-US" dirty="0">
                <a:latin typeface="Arial" pitchFamily="34" charset="0"/>
                <a:cs typeface="Times New Roman" pitchFamily="18" charset="0"/>
              </a:rPr>
              <a:t>10, …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95241" name="Rectangle 9"/>
          <p:cNvSpPr>
            <a:spLocks noChangeArrowheads="1"/>
          </p:cNvSpPr>
          <p:nvPr/>
        </p:nvSpPr>
        <p:spPr bwMode="auto">
          <a:xfrm>
            <a:off x="7391400" y="30480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  <a:cs typeface="Times New Roman" pitchFamily="18" charset="0"/>
              </a:rPr>
              <a:t>…</a:t>
            </a:r>
          </a:p>
        </p:txBody>
      </p:sp>
      <p:sp>
        <p:nvSpPr>
          <p:cNvPr id="95242" name="Rectangle 10"/>
          <p:cNvSpPr>
            <a:spLocks noChangeArrowheads="1"/>
          </p:cNvSpPr>
          <p:nvPr/>
        </p:nvSpPr>
        <p:spPr bwMode="auto">
          <a:xfrm>
            <a:off x="762000" y="4114800"/>
            <a:ext cx="73358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en-US">
                <a:latin typeface="Arial" pitchFamily="34" charset="0"/>
                <a:cs typeface="Times New Roman" pitchFamily="18" charset="0"/>
              </a:rPr>
              <a:t>Could write programs to operate on this text file data.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871538" y="862013"/>
            <a:ext cx="8162925" cy="762000"/>
          </a:xfrm>
        </p:spPr>
        <p:txBody>
          <a:bodyPr/>
          <a:lstStyle/>
          <a:p>
            <a:r>
              <a:rPr lang="en-US"/>
              <a:t>File Storage Problems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Sharing </a:t>
            </a:r>
            <a:r>
              <a:rPr lang="en-US" sz="2800" dirty="0" smtClean="0"/>
              <a:t>data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Same data may be duplicated many times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Need to write custom programs to manipulate the data (</a:t>
            </a:r>
            <a:r>
              <a:rPr lang="en-US" sz="2800" dirty="0" err="1"/>
              <a:t>e.g</a:t>
            </a:r>
            <a:r>
              <a:rPr lang="en-US" sz="2800" dirty="0"/>
              <a:t> search, print)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As file systems become more complex, managing files gets more difficult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Making changes in existing file structures is important and difficult.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Security, data integrity (redundancy, inconsistency, anomalies) features are difficult to implement and are lacking.</a:t>
            </a:r>
          </a:p>
          <a:p>
            <a:pPr>
              <a:lnSpc>
                <a:spcPct val="90000"/>
              </a:lnSpc>
            </a:pPr>
            <a:endParaRPr lang="en-US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File Storage Problems - Dependence</a:t>
            </a:r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i="1" dirty="0" smtClean="0">
                <a:cs typeface="Times New Roman" pitchFamily="18" charset="0"/>
              </a:rPr>
              <a:t>Structural </a:t>
            </a:r>
            <a:r>
              <a:rPr lang="en-US" sz="2800" i="1" dirty="0">
                <a:cs typeface="Times New Roman" pitchFamily="18" charset="0"/>
              </a:rPr>
              <a:t>Dependence</a:t>
            </a:r>
            <a:r>
              <a:rPr lang="en-US" sz="2800" dirty="0">
                <a:cs typeface="Times New Roman" pitchFamily="18" charset="0"/>
              </a:rPr>
              <a:t>: A change in the file’s structure requires the modification of all programs using that file.  </a:t>
            </a:r>
          </a:p>
          <a:p>
            <a:r>
              <a:rPr lang="en-US" sz="2800" i="1" dirty="0">
                <a:cs typeface="Times New Roman" pitchFamily="18" charset="0"/>
              </a:rPr>
              <a:t>Data Dependence</a:t>
            </a:r>
            <a:r>
              <a:rPr lang="en-US" sz="2800" dirty="0">
                <a:cs typeface="Times New Roman" pitchFamily="18" charset="0"/>
              </a:rPr>
              <a:t>: A change in any file’s data characteristics requires changes of all data access programs.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>
          <a:xfrm>
            <a:off x="981075" y="381000"/>
            <a:ext cx="8162925" cy="762000"/>
          </a:xfrm>
        </p:spPr>
        <p:txBody>
          <a:bodyPr/>
          <a:lstStyle/>
          <a:p>
            <a:r>
              <a:rPr lang="en-US"/>
              <a:t>Solution: DBMS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371600"/>
            <a:ext cx="8110538" cy="4191000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US" sz="2800" dirty="0"/>
              <a:t>Logically related data are stored in a single data </a:t>
            </a:r>
            <a:r>
              <a:rPr lang="en-US" sz="2800" dirty="0" smtClean="0"/>
              <a:t>repository.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The database represents a change in the way end user data are stored, accessed, and </a:t>
            </a:r>
            <a:r>
              <a:rPr lang="en-US" sz="2800" dirty="0" smtClean="0"/>
              <a:t>managed efficiently.</a:t>
            </a:r>
            <a:endParaRPr lang="en-US" sz="2800" dirty="0"/>
          </a:p>
          <a:p>
            <a:pPr>
              <a:lnSpc>
                <a:spcPct val="90000"/>
              </a:lnSpc>
            </a:pPr>
            <a:r>
              <a:rPr lang="en-US" sz="2800" dirty="0"/>
              <a:t>Easier to eliminate most of the file system’s data inconsistency, data anomalies, and data structural dependency problems.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Store data structures and relationships</a:t>
            </a:r>
          </a:p>
          <a:p>
            <a:pPr>
              <a:lnSpc>
                <a:spcPct val="90000"/>
              </a:lnSpc>
            </a:pPr>
            <a:r>
              <a:rPr lang="en-US" sz="2800" dirty="0">
                <a:cs typeface="Times New Roman" pitchFamily="18" charset="0"/>
              </a:rPr>
              <a:t>DBMS takes care of defining all the required access paths.</a:t>
            </a:r>
            <a:r>
              <a:rPr lang="en-US" sz="2800" dirty="0"/>
              <a:t> </a:t>
            </a:r>
          </a:p>
          <a:p>
            <a:pPr>
              <a:lnSpc>
                <a:spcPct val="90000"/>
              </a:lnSpc>
              <a:buFont typeface="Wingdings" pitchFamily="2" charset="2"/>
              <a:buChar char="•"/>
            </a:pPr>
            <a:endParaRPr lang="en-US" sz="2800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1669</Words>
  <Application>Microsoft Office PowerPoint</Application>
  <PresentationFormat>On-screen Show (4:3)</PresentationFormat>
  <Paragraphs>697</Paragraphs>
  <Slides>29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Office Theme</vt:lpstr>
      <vt:lpstr>Introduction to Database Systems</vt:lpstr>
      <vt:lpstr>Introduction to Database Systems</vt:lpstr>
      <vt:lpstr>Slide 3</vt:lpstr>
      <vt:lpstr>Visual Basic and Database Management Systems </vt:lpstr>
      <vt:lpstr>Layered Approach to Using a DBMS</vt:lpstr>
      <vt:lpstr>Why not just use the file system?</vt:lpstr>
      <vt:lpstr>File Storage Problems</vt:lpstr>
      <vt:lpstr>File Storage Problems - Dependence</vt:lpstr>
      <vt:lpstr>Solution: DBMS</vt:lpstr>
      <vt:lpstr>Disadvantages of DBMS</vt:lpstr>
      <vt:lpstr>Relational Database Model</vt:lpstr>
      <vt:lpstr>The Relational Model</vt:lpstr>
      <vt:lpstr>Terminology</vt:lpstr>
      <vt:lpstr>Database Table</vt:lpstr>
      <vt:lpstr>VB and SQL Server Data Types</vt:lpstr>
      <vt:lpstr>Choosing Column Names</vt:lpstr>
      <vt:lpstr>Issues with Redundant Data</vt:lpstr>
      <vt:lpstr>Eliminating Redundant Data</vt:lpstr>
      <vt:lpstr>One-to-Many Relationships</vt:lpstr>
      <vt:lpstr>Normalization</vt:lpstr>
      <vt:lpstr>Redundant Data</vt:lpstr>
      <vt:lpstr>Normalized Data</vt:lpstr>
      <vt:lpstr>Associations</vt:lpstr>
      <vt:lpstr>Association Examples</vt:lpstr>
      <vt:lpstr>Associations</vt:lpstr>
      <vt:lpstr>Microsoft Access is Unique</vt:lpstr>
      <vt:lpstr>Introduction to Access</vt:lpstr>
      <vt:lpstr>Access 2007 Example</vt:lpstr>
      <vt:lpstr>Access 2007 Example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Database Systems</dc:title>
  <dc:creator>Kenrick</dc:creator>
  <cp:lastModifiedBy>Kenrick</cp:lastModifiedBy>
  <cp:revision>23</cp:revision>
  <dcterms:created xsi:type="dcterms:W3CDTF">2006-08-16T00:00:00Z</dcterms:created>
  <dcterms:modified xsi:type="dcterms:W3CDTF">2009-04-09T08:10:56Z</dcterms:modified>
</cp:coreProperties>
</file>