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46E2245-E58B-434C-9268-C0C746B8E5AC}" type="datetimeFigureOut">
              <a:rPr lang="en-US" smtClean="0"/>
              <a:t>11/24/2009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A9BAB4E-6784-4F48-9533-B1BBE920EF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Alice Methods and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the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specify the parameter when we invoke the method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 the birds now fly together!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48000"/>
            <a:ext cx="29432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Maybe we want the birds to fly random lengths from 0 to 1 but at the same speed</a:t>
            </a:r>
          </a:p>
          <a:p>
            <a:r>
              <a:rPr lang="en-US" dirty="0" smtClean="0"/>
              <a:t>Problem: Duration should then match the distance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886200"/>
            <a:ext cx="6618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5400000" flipH="1" flipV="1">
            <a:off x="5867400" y="42672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4572000" y="4114800"/>
            <a:ext cx="1371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86400" y="51054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want these the same value</a:t>
            </a:r>
          </a:p>
          <a:p>
            <a:r>
              <a:rPr lang="en-US" dirty="0" smtClean="0"/>
              <a:t>But if we pick another random number it may be different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Create a variable that holds the random number, then we can reference that same variable in both places</a:t>
            </a:r>
          </a:p>
          <a:p>
            <a:r>
              <a:rPr lang="en-US" dirty="0" smtClean="0"/>
              <a:t>Click “Create New Variable”, give it a name, and assign its value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962400"/>
            <a:ext cx="254276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724400"/>
            <a:ext cx="609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Refinement: Flock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Let’s keep the birds from flying too far away from each other</a:t>
            </a:r>
          </a:p>
          <a:p>
            <a:r>
              <a:rPr lang="en-US" dirty="0" smtClean="0"/>
              <a:t>Not very elegant but workable solution:</a:t>
            </a:r>
          </a:p>
          <a:p>
            <a:pPr lvl="1"/>
            <a:r>
              <a:rPr lang="en-US" dirty="0" smtClean="0"/>
              <a:t>If distance to </a:t>
            </a:r>
            <a:r>
              <a:rPr lang="en-US" dirty="0" err="1" smtClean="0"/>
              <a:t>otherBirdA</a:t>
            </a:r>
            <a:r>
              <a:rPr lang="en-US" dirty="0" smtClean="0"/>
              <a:t> &gt; 3 then</a:t>
            </a:r>
          </a:p>
          <a:p>
            <a:pPr lvl="2"/>
            <a:r>
              <a:rPr lang="en-US" dirty="0" smtClean="0"/>
              <a:t>Turn to face </a:t>
            </a:r>
            <a:r>
              <a:rPr lang="en-US" dirty="0" err="1" smtClean="0"/>
              <a:t>otherBirdA</a:t>
            </a:r>
            <a:endParaRPr lang="en-US" dirty="0" smtClean="0"/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If distance to </a:t>
            </a:r>
            <a:r>
              <a:rPr lang="en-US" dirty="0" err="1" smtClean="0"/>
              <a:t>otherBirdB</a:t>
            </a:r>
            <a:r>
              <a:rPr lang="en-US" dirty="0" smtClean="0"/>
              <a:t> &gt; 3 then</a:t>
            </a:r>
          </a:p>
          <a:p>
            <a:pPr lvl="3"/>
            <a:r>
              <a:rPr lang="en-US" dirty="0" smtClean="0"/>
              <a:t>Turn to face </a:t>
            </a:r>
            <a:r>
              <a:rPr lang="en-US" dirty="0" err="1" smtClean="0"/>
              <a:t>OtherBirdB</a:t>
            </a:r>
            <a:endParaRPr lang="en-US" dirty="0" smtClean="0"/>
          </a:p>
          <a:p>
            <a:pPr lvl="2"/>
            <a:r>
              <a:rPr lang="en-US" dirty="0" smtClean="0"/>
              <a:t>Else</a:t>
            </a:r>
          </a:p>
          <a:p>
            <a:pPr lvl="3"/>
            <a:r>
              <a:rPr lang="en-US" dirty="0" smtClean="0"/>
              <a:t>Do the random direction selection</a:t>
            </a:r>
          </a:p>
          <a:p>
            <a:pPr lvl="1"/>
            <a:r>
              <a:rPr lang="en-US" dirty="0" smtClean="0"/>
              <a:t>Fly forward random amount</a:t>
            </a:r>
          </a:p>
          <a:p>
            <a:r>
              <a:rPr lang="en-US" dirty="0" smtClean="0"/>
              <a:t>Can do this by adding two more parameters for the other birds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 Flock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6248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648200"/>
            <a:ext cx="49434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76400" y="6248400"/>
            <a:ext cx="5423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elegant solutions exist, but we will skip them here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if we would like each bird to play a different sound as it flies?  We can send that in as a separate parameter too.</a:t>
            </a:r>
          </a:p>
          <a:p>
            <a:pPr lvl="1"/>
            <a:r>
              <a:rPr lang="en-US" dirty="0" smtClean="0"/>
              <a:t>Can record a new sound for Bird1</a:t>
            </a:r>
          </a:p>
          <a:p>
            <a:r>
              <a:rPr lang="en-US" dirty="0" smtClean="0"/>
              <a:t>Create a new parameter, select Other, and pick “Sound” as the type of parameter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267200"/>
            <a:ext cx="62960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562600"/>
            <a:ext cx="6418263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can also define methods for specific classes</a:t>
            </a:r>
          </a:p>
          <a:p>
            <a:r>
              <a:rPr lang="en-US" dirty="0" smtClean="0"/>
              <a:t>Such methods should ONLY apply to behaviors of the selected class / object</a:t>
            </a:r>
          </a:p>
          <a:p>
            <a:pPr lvl="1"/>
            <a:r>
              <a:rPr lang="en-US" dirty="0" smtClean="0"/>
              <a:t>E.g. Select Bird1</a:t>
            </a:r>
          </a:p>
          <a:p>
            <a:pPr lvl="1"/>
            <a:r>
              <a:rPr lang="en-US" dirty="0" smtClean="0"/>
              <a:t>Shouldn’t add anything relating to other birds/objects inside this method</a:t>
            </a:r>
          </a:p>
          <a:p>
            <a:pPr lvl="1"/>
            <a:r>
              <a:rPr lang="en-US" dirty="0" smtClean="0"/>
              <a:t>Can add a “</a:t>
            </a:r>
            <a:r>
              <a:rPr lang="en-US" dirty="0" err="1" smtClean="0"/>
              <a:t>FlapWings</a:t>
            </a:r>
            <a:r>
              <a:rPr lang="en-US" dirty="0" smtClean="0"/>
              <a:t>” method</a:t>
            </a:r>
          </a:p>
          <a:p>
            <a:pPr lvl="2"/>
            <a:r>
              <a:rPr lang="en-US" dirty="0" smtClean="0"/>
              <a:t>Set the Pose to Fly1</a:t>
            </a:r>
          </a:p>
          <a:p>
            <a:pPr lvl="2"/>
            <a:r>
              <a:rPr lang="en-US" dirty="0" smtClean="0"/>
              <a:t>Set the Pose to Fly2</a:t>
            </a:r>
          </a:p>
          <a:p>
            <a:r>
              <a:rPr lang="en-US" dirty="0" smtClean="0"/>
              <a:t>Notice that the new method only applies to Bird1</a:t>
            </a:r>
          </a:p>
          <a:p>
            <a:pPr lvl="1"/>
            <a:r>
              <a:rPr lang="en-US" dirty="0" smtClean="0"/>
              <a:t>If you want the method for all birds, you can save Bird1 as a new object, then load the new object in and you will be creating multiple instances of the Bird1 class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birds flapping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all the birds flap we can make a World method that takes a Bird object as input and flaps its wings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505200"/>
            <a:ext cx="48863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: Magic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magician is performing a levitation illusion in which objects rise magically into the air.  The magician points at a rabbit and it floats; then he points at his assistant and she floats.</a:t>
            </a:r>
          </a:p>
          <a:p>
            <a:r>
              <a:rPr lang="en-US" dirty="0" smtClean="0"/>
              <a:t>Use a single method with parameters to communicate which object is to float and the distance the object is to move upward and downward.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Methods</a:t>
            </a:r>
          </a:p>
          <a:p>
            <a:pPr lvl="1"/>
            <a:r>
              <a:rPr lang="en-US" dirty="0" smtClean="0"/>
              <a:t>Coordinated sequence of instructions carried out when requested (e.g. move, turn to, etc.)</a:t>
            </a:r>
          </a:p>
          <a:p>
            <a:r>
              <a:rPr lang="en-US" b="1" dirty="0" smtClean="0"/>
              <a:t>Class</a:t>
            </a:r>
          </a:p>
          <a:p>
            <a:pPr lvl="1"/>
            <a:r>
              <a:rPr lang="en-US" dirty="0" smtClean="0"/>
              <a:t>A class defines an object, in our cases the 3D models</a:t>
            </a:r>
          </a:p>
          <a:p>
            <a:pPr lvl="1"/>
            <a:r>
              <a:rPr lang="en-US" dirty="0" smtClean="0"/>
              <a:t>Classes contain</a:t>
            </a:r>
          </a:p>
          <a:p>
            <a:pPr lvl="2"/>
            <a:r>
              <a:rPr lang="en-US" dirty="0" smtClean="0"/>
              <a:t>Data:  e.g. position, color</a:t>
            </a:r>
          </a:p>
          <a:p>
            <a:pPr lvl="2"/>
            <a:r>
              <a:rPr lang="en-US" dirty="0" smtClean="0"/>
              <a:t>Methods that pertain to the specific object</a:t>
            </a:r>
          </a:p>
          <a:p>
            <a:pPr lvl="1"/>
            <a:r>
              <a:rPr lang="en-US" dirty="0" smtClean="0"/>
              <a:t>A class is a blueprint that tells Alice how to create, display, and manipulate the object</a:t>
            </a:r>
          </a:p>
          <a:p>
            <a:pPr lvl="1"/>
            <a:r>
              <a:rPr lang="en-US" dirty="0" smtClean="0"/>
              <a:t>When an object is created we call this </a:t>
            </a:r>
            <a:r>
              <a:rPr lang="en-US" b="1" dirty="0" smtClean="0"/>
              <a:t>instantiation</a:t>
            </a:r>
            <a:r>
              <a:rPr lang="en-US" dirty="0" smtClean="0"/>
              <a:t> and we create an </a:t>
            </a:r>
            <a:r>
              <a:rPr lang="en-US" b="1" dirty="0" smtClean="0"/>
              <a:t>instance</a:t>
            </a:r>
            <a:r>
              <a:rPr lang="en-US" dirty="0" smtClean="0"/>
              <a:t> of the class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vs. Objects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057400"/>
            <a:ext cx="2286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Bird Class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44958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Tweety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05200" y="44958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Daffy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81600" y="4495800"/>
            <a:ext cx="144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BigBird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0"/>
            <a:endCxn id="4" idx="2"/>
          </p:cNvCxnSpPr>
          <p:nvPr/>
        </p:nvCxnSpPr>
        <p:spPr>
          <a:xfrm rot="5400000" flipH="1" flipV="1">
            <a:off x="2838450" y="2990850"/>
            <a:ext cx="1219200" cy="1790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  <a:endCxn id="4" idx="2"/>
          </p:cNvCxnSpPr>
          <p:nvPr/>
        </p:nvCxnSpPr>
        <p:spPr>
          <a:xfrm rot="5400000" flipH="1" flipV="1">
            <a:off x="3676650" y="3829050"/>
            <a:ext cx="12192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4" idx="2"/>
          </p:cNvCxnSpPr>
          <p:nvPr/>
        </p:nvCxnSpPr>
        <p:spPr>
          <a:xfrm rot="16200000" flipV="1">
            <a:off x="4514850" y="3105150"/>
            <a:ext cx="1219200" cy="1562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09800" y="5867400"/>
            <a:ext cx="394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do:  Add three birds to an Alice world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Methods must be associated with some object</a:t>
            </a:r>
          </a:p>
          <a:p>
            <a:pPr lvl="1"/>
            <a:r>
              <a:rPr lang="en-US" dirty="0" smtClean="0"/>
              <a:t>Might be the world object</a:t>
            </a:r>
          </a:p>
          <a:p>
            <a:pPr lvl="1"/>
            <a:r>
              <a:rPr lang="en-US" dirty="0" smtClean="0"/>
              <a:t>Should only deal with things specific to the object for which it is defined</a:t>
            </a:r>
          </a:p>
          <a:p>
            <a:r>
              <a:rPr lang="en-US" dirty="0" smtClean="0"/>
              <a:t>Methods give us a way to divide a program up into small, manageable pieces that work together</a:t>
            </a:r>
          </a:p>
          <a:p>
            <a:pPr lvl="1"/>
            <a:r>
              <a:rPr lang="en-US" dirty="0" smtClean="0"/>
              <a:t>Process called </a:t>
            </a:r>
            <a:r>
              <a:rPr lang="en-US" b="1" dirty="0" smtClean="0"/>
              <a:t>abstraction</a:t>
            </a:r>
          </a:p>
          <a:p>
            <a:pPr lvl="1"/>
            <a:r>
              <a:rPr lang="en-US" dirty="0" smtClean="0"/>
              <a:t>Makes programs easier to write and debug than one giant code block</a:t>
            </a:r>
          </a:p>
          <a:p>
            <a:pPr lvl="1"/>
            <a:r>
              <a:rPr lang="en-US" dirty="0" smtClean="0"/>
              <a:t>The process of breaking a problem into methods is called </a:t>
            </a:r>
            <a:r>
              <a:rPr lang="en-US" b="1" dirty="0" smtClean="0"/>
              <a:t>stepwise refinement</a:t>
            </a:r>
          </a:p>
          <a:p>
            <a:r>
              <a:rPr lang="en-US" dirty="0" smtClean="0"/>
              <a:t>Methods may take </a:t>
            </a:r>
            <a:r>
              <a:rPr lang="en-US" b="1" dirty="0" smtClean="0"/>
              <a:t>parameters</a:t>
            </a:r>
          </a:p>
          <a:p>
            <a:pPr lvl="1"/>
            <a:r>
              <a:rPr lang="en-US" dirty="0" smtClean="0"/>
              <a:t>Input data that the method should operate on, like a function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consider our world where we had the alien on wheels randomly try to get close to the washing machine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not too complex on its own, but when part of a larger script it can get messy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581400"/>
            <a:ext cx="7837487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can create a method named “</a:t>
            </a:r>
            <a:r>
              <a:rPr lang="en-US" dirty="0" err="1" smtClean="0"/>
              <a:t>AlienSeek</a:t>
            </a:r>
            <a:r>
              <a:rPr lang="en-US" dirty="0" smtClean="0"/>
              <a:t>” that runs this code</a:t>
            </a:r>
            <a:endParaRPr lang="en-US" dirty="0" smtClean="0"/>
          </a:p>
          <a:p>
            <a:r>
              <a:rPr lang="en-US" dirty="0" smtClean="0"/>
              <a:t>Under “World”, click “Methods” and “Create New Method” and name it “</a:t>
            </a:r>
            <a:r>
              <a:rPr lang="en-US" dirty="0" err="1" smtClean="0"/>
              <a:t>AlienSeek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Put code into the new method</a:t>
            </a:r>
          </a:p>
          <a:p>
            <a:r>
              <a:rPr lang="en-US" dirty="0" smtClean="0"/>
              <a:t>To invoke it, we just drag out “</a:t>
            </a:r>
            <a:r>
              <a:rPr lang="en-US" dirty="0" err="1" smtClean="0"/>
              <a:t>AlienSeek</a:t>
            </a:r>
            <a:r>
              <a:rPr lang="en-US" dirty="0" smtClean="0"/>
              <a:t>” from the World methods where we want to use it</a:t>
            </a:r>
          </a:p>
          <a:p>
            <a:pPr lvl="1"/>
            <a:r>
              <a:rPr lang="en-US" dirty="0" smtClean="0"/>
              <a:t>Greatly simplifies the invoking code and also gives it a name to make it more meaningful</a:t>
            </a:r>
          </a:p>
          <a:p>
            <a:endParaRPr lang="en-US" dirty="0" smtClean="0"/>
          </a:p>
          <a:p>
            <a:r>
              <a:rPr lang="en-US" dirty="0" smtClean="0"/>
              <a:t>To do: Create method in Alice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Method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Create a new world with three Birds</a:t>
            </a:r>
          </a:p>
          <a:p>
            <a:r>
              <a:rPr lang="en-US" dirty="0" smtClean="0"/>
              <a:t>Create a World method called “</a:t>
            </a:r>
            <a:r>
              <a:rPr lang="en-US" dirty="0" err="1" smtClean="0"/>
              <a:t>RandomFly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While true</a:t>
            </a:r>
          </a:p>
          <a:p>
            <a:pPr lvl="1"/>
            <a:r>
              <a:rPr lang="en-US" dirty="0" smtClean="0"/>
              <a:t>With 50% chance</a:t>
            </a:r>
          </a:p>
          <a:p>
            <a:pPr lvl="2"/>
            <a:r>
              <a:rPr lang="en-US" dirty="0" smtClean="0"/>
              <a:t>Make Bird1 turn to the left randomly up to 0.25</a:t>
            </a:r>
          </a:p>
          <a:p>
            <a:pPr lvl="1"/>
            <a:r>
              <a:rPr lang="en-US" dirty="0" smtClean="0"/>
              <a:t>Otherwise </a:t>
            </a:r>
          </a:p>
          <a:p>
            <a:pPr lvl="2"/>
            <a:r>
              <a:rPr lang="en-US" dirty="0" smtClean="0"/>
              <a:t>Make Bird1 turn to the right randomly up to 0.25</a:t>
            </a:r>
          </a:p>
          <a:p>
            <a:pPr lvl="1"/>
            <a:r>
              <a:rPr lang="en-US" dirty="0" smtClean="0"/>
              <a:t>Go forward some random distance from 0 to 0.5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724400"/>
            <a:ext cx="6684963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Problem: How about for all birds?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all birds to fly?  The new method only moves Bird1</a:t>
            </a:r>
            <a:r>
              <a:rPr lang="en-US" dirty="0" smtClean="0"/>
              <a:t> </a:t>
            </a:r>
            <a:r>
              <a:rPr lang="en-US" dirty="0" smtClean="0"/>
              <a:t>and it would be nice to avoid having to copy the method for Bird2, Bird3 when it should be the same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Make the method take a </a:t>
            </a:r>
            <a:r>
              <a:rPr lang="en-US" b="1" dirty="0" smtClean="0"/>
              <a:t>parameter</a:t>
            </a:r>
            <a:r>
              <a:rPr lang="en-US" dirty="0" smtClean="0"/>
              <a:t> that specifies which bird object to move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096000"/>
            <a:ext cx="4113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RandomFly</a:t>
            </a:r>
            <a:r>
              <a:rPr lang="en-US" dirty="0" smtClean="0"/>
              <a:t> Method:  Parameter – </a:t>
            </a:r>
            <a:r>
              <a:rPr lang="en-US" dirty="0" err="1" smtClean="0"/>
              <a:t>BirdObj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/>
              <a:t>( Manipulate the </a:t>
            </a:r>
            <a:r>
              <a:rPr lang="en-US" dirty="0" err="1" smtClean="0"/>
              <a:t>BirdObj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5943600" y="57150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29400" y="5410200"/>
            <a:ext cx="67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Bird2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34000" y="5715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5410200"/>
            <a:ext cx="67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Bird1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“Create new Parameter” button in the method</a:t>
            </a:r>
          </a:p>
          <a:p>
            <a:r>
              <a:rPr lang="en-US" dirty="0" smtClean="0"/>
              <a:t>Give it a name like </a:t>
            </a:r>
            <a:r>
              <a:rPr lang="en-US" dirty="0" err="1" smtClean="0"/>
              <a:t>birdObj</a:t>
            </a:r>
            <a:endParaRPr lang="en-US" dirty="0" smtClean="0"/>
          </a:p>
          <a:p>
            <a:r>
              <a:rPr lang="en-US" dirty="0" smtClean="0"/>
              <a:t>Drag </a:t>
            </a:r>
            <a:r>
              <a:rPr lang="en-US" dirty="0" err="1" smtClean="0"/>
              <a:t>birdObj</a:t>
            </a:r>
            <a:r>
              <a:rPr lang="en-US" dirty="0" smtClean="0"/>
              <a:t> in place of Bird1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362200"/>
            <a:ext cx="26193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876800"/>
            <a:ext cx="686593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899</Words>
  <Application>Microsoft Office PowerPoint</Application>
  <PresentationFormat>On-screen Show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Alice Methods and Classes</vt:lpstr>
      <vt:lpstr>Methods and Classes</vt:lpstr>
      <vt:lpstr>Classes vs. Objects</vt:lpstr>
      <vt:lpstr>Methods</vt:lpstr>
      <vt:lpstr>World Methods</vt:lpstr>
      <vt:lpstr>World Methods</vt:lpstr>
      <vt:lpstr>Another Method Example</vt:lpstr>
      <vt:lpstr> Problem: How about for all birds?</vt:lpstr>
      <vt:lpstr>Creating a Parameter</vt:lpstr>
      <vt:lpstr>Invoking the Method</vt:lpstr>
      <vt:lpstr>Refinement</vt:lpstr>
      <vt:lpstr>Solution: Variable</vt:lpstr>
      <vt:lpstr>Further Refinement: Flock</vt:lpstr>
      <vt:lpstr>Bird Flock</vt:lpstr>
      <vt:lpstr>Bird Sounds</vt:lpstr>
      <vt:lpstr>Class Methods</vt:lpstr>
      <vt:lpstr>All birds flapping</vt:lpstr>
      <vt:lpstr>Exercise : Magic Act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Alice Methods and Classes</dc:title>
  <dc:creator>Kenrick</dc:creator>
  <cp:lastModifiedBy>Kenrick</cp:lastModifiedBy>
  <cp:revision>16</cp:revision>
  <dcterms:created xsi:type="dcterms:W3CDTF">2006-08-16T00:00:00Z</dcterms:created>
  <dcterms:modified xsi:type="dcterms:W3CDTF">2009-11-24T09:15:11Z</dcterms:modified>
</cp:coreProperties>
</file>