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B3C2CA5-70D0-4F32-BC99-8BCA58AD1450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C44253-2BBA-4848-A912-483280FD71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ccad.osu.edu/womenandtech/Storyboard%20Resourc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 Design and Implementation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Program sequential actions for storyboard</a:t>
            </a:r>
          </a:p>
          <a:p>
            <a:pPr lvl="1"/>
            <a:r>
              <a:rPr lang="en-US" dirty="0" smtClean="0"/>
              <a:t>Drag actions into “Do In Order”</a:t>
            </a:r>
          </a:p>
          <a:p>
            <a:endParaRPr lang="en-US" dirty="0" smtClean="0"/>
          </a:p>
          <a:p>
            <a:r>
              <a:rPr lang="en-US" dirty="0" smtClean="0"/>
              <a:t>What about moving forward while moving legs up and down?  We want this to happen together</a:t>
            </a:r>
          </a:p>
          <a:p>
            <a:pPr lvl="1"/>
            <a:r>
              <a:rPr lang="en-US" dirty="0" smtClean="0"/>
              <a:t>Drag the “Do Together” block where you would like things to be done together</a:t>
            </a:r>
          </a:p>
          <a:p>
            <a:pPr lvl="2"/>
            <a:r>
              <a:rPr lang="en-US" dirty="0" smtClean="0"/>
              <a:t>In our case, drag inside the “Do In Order” but this could be put outside as well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038600" y="1307068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038600" y="5345668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838200" y="2907268"/>
            <a:ext cx="16002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Robot moves 2 meters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352800" y="2526268"/>
            <a:ext cx="2057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backLeftLeg</a:t>
            </a:r>
            <a:r>
              <a:rPr lang="en-US" dirty="0" smtClean="0"/>
              <a:t> </a:t>
            </a:r>
            <a:r>
              <a:rPr lang="en-US" dirty="0" err="1" smtClean="0"/>
              <a:t>UpperJoint</a:t>
            </a:r>
            <a:r>
              <a:rPr lang="en-US" dirty="0" smtClean="0"/>
              <a:t> turns forward 0.1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3352800" y="3669268"/>
            <a:ext cx="2057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backLeftLeg</a:t>
            </a:r>
            <a:r>
              <a:rPr lang="en-US" dirty="0" smtClean="0"/>
              <a:t> </a:t>
            </a:r>
            <a:r>
              <a:rPr lang="en-US" dirty="0" err="1" smtClean="0"/>
              <a:t>UpperJoint</a:t>
            </a:r>
            <a:r>
              <a:rPr lang="en-US" dirty="0" smtClean="0"/>
              <a:t> turns backward 0.1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4"/>
            <a:endCxn id="7" idx="0"/>
          </p:cNvCxnSpPr>
          <p:nvPr/>
        </p:nvCxnSpPr>
        <p:spPr>
          <a:xfrm rot="5400000">
            <a:off x="4114800" y="2259568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>
          <a:xfrm rot="5400000">
            <a:off x="4229100" y="3516868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5" idx="0"/>
          </p:cNvCxnSpPr>
          <p:nvPr/>
        </p:nvCxnSpPr>
        <p:spPr>
          <a:xfrm rot="5400000">
            <a:off x="3962400" y="4926568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6172200" y="2526268"/>
            <a:ext cx="2057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frontRightLeg</a:t>
            </a:r>
            <a:r>
              <a:rPr lang="en-US" dirty="0" smtClean="0"/>
              <a:t> </a:t>
            </a:r>
            <a:r>
              <a:rPr lang="en-US" dirty="0" err="1" smtClean="0"/>
              <a:t>UpperJoint</a:t>
            </a:r>
            <a:r>
              <a:rPr lang="en-US" dirty="0" smtClean="0"/>
              <a:t> turns forward 0.1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6172200" y="3669268"/>
            <a:ext cx="2057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frontRightLeg</a:t>
            </a:r>
            <a:r>
              <a:rPr lang="en-US" dirty="0" smtClean="0"/>
              <a:t> </a:t>
            </a:r>
            <a:r>
              <a:rPr lang="en-US" dirty="0" err="1" smtClean="0"/>
              <a:t>UpperJoint</a:t>
            </a:r>
            <a:r>
              <a:rPr lang="en-US" dirty="0" smtClean="0"/>
              <a:t> turns backward 0.1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2"/>
            <a:endCxn id="19" idx="0"/>
          </p:cNvCxnSpPr>
          <p:nvPr/>
        </p:nvCxnSpPr>
        <p:spPr>
          <a:xfrm rot="5400000">
            <a:off x="7048500" y="3516868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4" idx="6"/>
            <a:endCxn id="18" idx="0"/>
          </p:cNvCxnSpPr>
          <p:nvPr/>
        </p:nvCxnSpPr>
        <p:spPr>
          <a:xfrm>
            <a:off x="4724400" y="1649968"/>
            <a:ext cx="2476500" cy="876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4" idx="2"/>
            <a:endCxn id="6" idx="0"/>
          </p:cNvCxnSpPr>
          <p:nvPr/>
        </p:nvCxnSpPr>
        <p:spPr>
          <a:xfrm rot="10800000" flipV="1">
            <a:off x="1638300" y="1649968"/>
            <a:ext cx="2400300" cy="1257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6" idx="2"/>
            <a:endCxn id="5" idx="2"/>
          </p:cNvCxnSpPr>
          <p:nvPr/>
        </p:nvCxnSpPr>
        <p:spPr>
          <a:xfrm rot="16200000" flipH="1">
            <a:off x="1981200" y="3631168"/>
            <a:ext cx="1714500" cy="2400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19" idx="2"/>
            <a:endCxn id="5" idx="6"/>
          </p:cNvCxnSpPr>
          <p:nvPr/>
        </p:nvCxnSpPr>
        <p:spPr>
          <a:xfrm rot="5400000">
            <a:off x="5372100" y="3859768"/>
            <a:ext cx="1181100" cy="2476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0" y="6324600"/>
            <a:ext cx="730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right-click the object to see what the method will do;  control-Z to undo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together</a:t>
            </a:r>
          </a:p>
          <a:p>
            <a:pPr lvl="1"/>
            <a:r>
              <a:rPr lang="en-US" dirty="0" smtClean="0"/>
              <a:t>Move robot forward</a:t>
            </a:r>
          </a:p>
          <a:p>
            <a:pPr lvl="1"/>
            <a:r>
              <a:rPr lang="en-US" dirty="0" smtClean="0"/>
              <a:t>Turn </a:t>
            </a:r>
            <a:r>
              <a:rPr lang="en-US" dirty="0" err="1" smtClean="0"/>
              <a:t>backLeftLeg</a:t>
            </a:r>
            <a:r>
              <a:rPr lang="en-US" dirty="0" smtClean="0"/>
              <a:t> forward 0.1</a:t>
            </a:r>
          </a:p>
          <a:p>
            <a:pPr lvl="1"/>
            <a:r>
              <a:rPr lang="en-US" dirty="0" smtClean="0"/>
              <a:t>Turn </a:t>
            </a:r>
            <a:r>
              <a:rPr lang="en-US" dirty="0" err="1" smtClean="0"/>
              <a:t>backLeftLeg</a:t>
            </a:r>
            <a:r>
              <a:rPr lang="en-US" dirty="0" smtClean="0"/>
              <a:t> backward 0.1</a:t>
            </a:r>
          </a:p>
          <a:p>
            <a:pPr lvl="1"/>
            <a:r>
              <a:rPr lang="en-US" dirty="0" smtClean="0"/>
              <a:t>Turn </a:t>
            </a:r>
            <a:r>
              <a:rPr lang="en-US" dirty="0" err="1" smtClean="0"/>
              <a:t>frontRightLeg</a:t>
            </a:r>
            <a:r>
              <a:rPr lang="en-US" dirty="0" smtClean="0"/>
              <a:t> forward 0.1</a:t>
            </a:r>
          </a:p>
          <a:p>
            <a:pPr lvl="1"/>
            <a:r>
              <a:rPr lang="en-US" dirty="0" smtClean="0"/>
              <a:t>Turn </a:t>
            </a:r>
            <a:r>
              <a:rPr lang="en-US" dirty="0" err="1" smtClean="0"/>
              <a:t>frontRightLeg</a:t>
            </a:r>
            <a:r>
              <a:rPr lang="en-US" dirty="0" smtClean="0"/>
              <a:t> backward 0.1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 in the previous version, everything done together, including moving forward and backward at once</a:t>
            </a:r>
          </a:p>
          <a:p>
            <a:r>
              <a:rPr lang="en-US" dirty="0" smtClean="0"/>
              <a:t>These should be done in order instead</a:t>
            </a:r>
          </a:p>
          <a:p>
            <a:endParaRPr lang="en-US" dirty="0" smtClean="0"/>
          </a:p>
          <a:p>
            <a:r>
              <a:rPr lang="en-US" dirty="0" smtClean="0"/>
              <a:t>Also make sure time adds up to the 2 seconds for the walking motions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drag the property out to the code window to change a value at some point in the program</a:t>
            </a:r>
          </a:p>
          <a:p>
            <a:r>
              <a:rPr lang="en-US" dirty="0" smtClean="0"/>
              <a:t>Drag the robot’s color property and change it to Red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 the // to explain what the program is doing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Experiment with</a:t>
            </a:r>
          </a:p>
          <a:p>
            <a:pPr lvl="1"/>
            <a:r>
              <a:rPr lang="en-US" dirty="0" smtClean="0"/>
              <a:t>Turn</a:t>
            </a:r>
          </a:p>
          <a:p>
            <a:pPr lvl="1"/>
            <a:r>
              <a:rPr lang="en-US" dirty="0" smtClean="0"/>
              <a:t>Roll</a:t>
            </a:r>
          </a:p>
          <a:p>
            <a:pPr lvl="1"/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Turn To Face</a:t>
            </a:r>
          </a:p>
          <a:p>
            <a:pPr lvl="1"/>
            <a:r>
              <a:rPr lang="en-US" dirty="0" smtClean="0"/>
              <a:t>Orient To</a:t>
            </a:r>
          </a:p>
          <a:p>
            <a:pPr lvl="2"/>
            <a:r>
              <a:rPr lang="en-US" dirty="0" smtClean="0"/>
              <a:t>Try putting a beach ball on top of an animal and have the two move forward together</a:t>
            </a:r>
          </a:p>
          <a:p>
            <a:pPr lvl="2"/>
            <a:r>
              <a:rPr lang="en-US" dirty="0" smtClean="0"/>
              <a:t>Most likely they will not go in the same direction because we can’t tell which direction the ball is facing</a:t>
            </a:r>
          </a:p>
          <a:p>
            <a:pPr lvl="2"/>
            <a:r>
              <a:rPr lang="en-US" dirty="0" smtClean="0"/>
              <a:t>Solution is to “orient to” the same direction</a:t>
            </a:r>
          </a:p>
          <a:p>
            <a:pPr lvl="1"/>
            <a:r>
              <a:rPr lang="en-US" dirty="0" smtClean="0"/>
              <a:t>Vehicle Property</a:t>
            </a:r>
          </a:p>
          <a:p>
            <a:pPr lvl="2"/>
            <a:r>
              <a:rPr lang="en-US" dirty="0" smtClean="0"/>
              <a:t>Makes one object belong to another so moving the “vehicle” moves the occupant as well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Arguments: duration, style, </a:t>
            </a:r>
            <a:r>
              <a:rPr lang="en-US" dirty="0" err="1" smtClean="0"/>
              <a:t>asSeenBy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 – self explanatory</a:t>
            </a:r>
          </a:p>
          <a:p>
            <a:r>
              <a:rPr lang="en-US" dirty="0" smtClean="0"/>
              <a:t>Style – abrupt or gentle motion</a:t>
            </a:r>
          </a:p>
          <a:p>
            <a:r>
              <a:rPr lang="en-US" dirty="0" err="1" smtClean="0"/>
              <a:t>asSeenBy</a:t>
            </a:r>
            <a:r>
              <a:rPr lang="en-US" dirty="0" smtClean="0"/>
              <a:t> – Defines the directions for forward, backward, up, down, left, right</a:t>
            </a:r>
          </a:p>
          <a:p>
            <a:pPr lvl="1"/>
            <a:r>
              <a:rPr lang="en-US" dirty="0" smtClean="0"/>
              <a:t>If world, then absolute directions</a:t>
            </a:r>
          </a:p>
          <a:p>
            <a:pPr lvl="1"/>
            <a:r>
              <a:rPr lang="en-US" dirty="0" smtClean="0"/>
              <a:t>If object, relative to whatever direction that object is facing</a:t>
            </a:r>
          </a:p>
          <a:p>
            <a:pPr lvl="1"/>
            <a:r>
              <a:rPr lang="en-US" dirty="0" smtClean="0"/>
              <a:t>Book example: helicopter go up but banked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and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previous magician example illustrated a simple </a:t>
            </a:r>
            <a:r>
              <a:rPr lang="en-US" b="1" dirty="0" smtClean="0"/>
              <a:t>storyboard </a:t>
            </a:r>
            <a:r>
              <a:rPr lang="en-US" dirty="0" smtClean="0"/>
              <a:t>which depicts a </a:t>
            </a:r>
            <a:r>
              <a:rPr lang="en-US" b="1" dirty="0" smtClean="0"/>
              <a:t>scenario</a:t>
            </a:r>
          </a:p>
          <a:p>
            <a:r>
              <a:rPr lang="en-US" dirty="0" smtClean="0"/>
              <a:t>Should come up with the scenario and come up with a design or “plan ahead” strategy to construct the program</a:t>
            </a:r>
          </a:p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What story is to be told?</a:t>
            </a:r>
          </a:p>
          <a:p>
            <a:pPr lvl="1"/>
            <a:r>
              <a:rPr lang="en-US" dirty="0" smtClean="0"/>
              <a:t>What objects are needed?  Role vs. background?</a:t>
            </a:r>
          </a:p>
          <a:p>
            <a:pPr lvl="1"/>
            <a:r>
              <a:rPr lang="en-US" dirty="0" smtClean="0"/>
              <a:t>What actions are to take place?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A robot’s first encounter with an alien on a distant moon</a:t>
            </a:r>
          </a:p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Robot, lunar </a:t>
            </a:r>
            <a:r>
              <a:rPr lang="en-US" dirty="0" err="1" smtClean="0"/>
              <a:t>lander</a:t>
            </a:r>
            <a:r>
              <a:rPr lang="en-US" dirty="0" smtClean="0"/>
              <a:t>, alien, rocks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Alien peeks out from behind rocks; robot turns its head and moves toward the alien; the alien hides and the robot sends a message to earth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design this scenario we can use </a:t>
            </a:r>
            <a:r>
              <a:rPr lang="en-US" b="1" dirty="0" smtClean="0"/>
              <a:t>storyboards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visual or textual</a:t>
            </a:r>
          </a:p>
          <a:p>
            <a:r>
              <a:rPr lang="en-US" dirty="0" smtClean="0"/>
              <a:t>Breaks down a scenario into sequences of many short scenarios</a:t>
            </a:r>
          </a:p>
          <a:p>
            <a:pPr lvl="1"/>
            <a:r>
              <a:rPr lang="en-US" dirty="0" smtClean="0"/>
              <a:t>Depicts the sequence of scenes</a:t>
            </a:r>
          </a:p>
          <a:p>
            <a:pPr lvl="1"/>
            <a:r>
              <a:rPr lang="en-US" dirty="0" smtClean="0"/>
              <a:t>For an animation there many be dozens of scene sketches drawn by animation artists or generated by computer animation specialists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Visual Storyboard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36902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6400800"/>
            <a:ext cx="673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3"/>
              </a:rPr>
              <a:t>http://accad.osu.edu/womenandtech/Storyboard%20Resource/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905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our purposes, simple stick figures, square, circles, other simple shapes will suffice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Storyboard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plan out with screen captures from Alice and manually moving objects around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270356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124200"/>
            <a:ext cx="270356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124200"/>
            <a:ext cx="268085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54102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Initial scene; robot has climbed down the </a:t>
            </a:r>
            <a:r>
              <a:rPr lang="en-US" sz="1400" dirty="0" err="1" smtClean="0"/>
              <a:t>lander</a:t>
            </a:r>
            <a:r>
              <a:rPr lang="en-US" sz="1400" dirty="0" smtClean="0"/>
              <a:t> and is exploring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5410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Alien appears and says “</a:t>
            </a:r>
            <a:r>
              <a:rPr lang="en-US" sz="1400" dirty="0" err="1" smtClean="0"/>
              <a:t>Slithy</a:t>
            </a:r>
            <a:r>
              <a:rPr lang="en-US" sz="1400" dirty="0" smtClean="0"/>
              <a:t> </a:t>
            </a:r>
            <a:r>
              <a:rPr lang="en-US" sz="1400" dirty="0" err="1" smtClean="0"/>
              <a:t>toves</a:t>
            </a:r>
            <a:r>
              <a:rPr lang="en-US" sz="1400" dirty="0" smtClean="0"/>
              <a:t>?”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548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Robot moves toward alien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Textual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 everyone has the patience for visual sketches; textual storyboard is a good alternative</a:t>
            </a:r>
          </a:p>
          <a:p>
            <a:r>
              <a:rPr lang="en-US" dirty="0" smtClean="0"/>
              <a:t>“To-Do List” and prepares us for writing program code</a:t>
            </a:r>
          </a:p>
          <a:p>
            <a:r>
              <a:rPr lang="en-US" dirty="0" smtClean="0"/>
              <a:t>Example for alien</a:t>
            </a:r>
          </a:p>
          <a:p>
            <a:pPr lvl="1"/>
            <a:r>
              <a:rPr lang="en-US" dirty="0" smtClean="0"/>
              <a:t>Do the following steps in order</a:t>
            </a:r>
          </a:p>
          <a:p>
            <a:pPr lvl="2"/>
            <a:r>
              <a:rPr lang="en-US" dirty="0" smtClean="0"/>
              <a:t>Alien moves up</a:t>
            </a:r>
          </a:p>
          <a:p>
            <a:pPr lvl="2"/>
            <a:r>
              <a:rPr lang="en-US" dirty="0" smtClean="0"/>
              <a:t>Alien says “</a:t>
            </a:r>
            <a:r>
              <a:rPr lang="en-US" dirty="0" err="1" smtClean="0"/>
              <a:t>Slithy</a:t>
            </a:r>
            <a:r>
              <a:rPr lang="en-US" dirty="0" smtClean="0"/>
              <a:t> </a:t>
            </a:r>
            <a:r>
              <a:rPr lang="en-US" dirty="0" err="1" smtClean="0"/>
              <a:t>Toves</a:t>
            </a:r>
            <a:r>
              <a:rPr lang="en-US" dirty="0" smtClean="0"/>
              <a:t>?”</a:t>
            </a:r>
          </a:p>
          <a:p>
            <a:pPr lvl="2"/>
            <a:r>
              <a:rPr lang="en-US" dirty="0" smtClean="0"/>
              <a:t>Robot’s head turns around</a:t>
            </a:r>
          </a:p>
          <a:p>
            <a:pPr lvl="2"/>
            <a:r>
              <a:rPr lang="en-US" dirty="0" smtClean="0"/>
              <a:t>Robot turns toward alien</a:t>
            </a:r>
          </a:p>
          <a:p>
            <a:pPr lvl="2"/>
            <a:r>
              <a:rPr lang="en-US" dirty="0" smtClean="0"/>
              <a:t>Do the following steps together</a:t>
            </a:r>
          </a:p>
          <a:p>
            <a:pPr lvl="3"/>
            <a:r>
              <a:rPr lang="en-US" dirty="0" smtClean="0"/>
              <a:t>Robot moves toward the alien</a:t>
            </a:r>
          </a:p>
          <a:p>
            <a:pPr lvl="3"/>
            <a:r>
              <a:rPr lang="en-US" dirty="0" smtClean="0"/>
              <a:t>Robot legs walk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Textual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and Revise – storyboard is not final</a:t>
            </a:r>
          </a:p>
          <a:p>
            <a:pPr lvl="1"/>
            <a:r>
              <a:rPr lang="en-US" dirty="0" smtClean="0"/>
              <a:t>Does the action flow from scene to scene?</a:t>
            </a:r>
          </a:p>
          <a:p>
            <a:pPr lvl="1"/>
            <a:r>
              <a:rPr lang="en-US" dirty="0" smtClean="0"/>
              <a:t>Do any transitions need to be added to blend one scene to the next?</a:t>
            </a:r>
          </a:p>
          <a:p>
            <a:pPr lvl="1"/>
            <a:r>
              <a:rPr lang="en-US" dirty="0" smtClean="0"/>
              <a:t>Is anything missing?</a:t>
            </a:r>
          </a:p>
          <a:p>
            <a:pPr lvl="1"/>
            <a:r>
              <a:rPr lang="en-US" dirty="0" smtClean="0"/>
              <a:t>Should something be changed?</a:t>
            </a:r>
          </a:p>
          <a:p>
            <a:r>
              <a:rPr lang="en-US" dirty="0" smtClean="0"/>
              <a:t>Design-Modify-Create cycle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instructions are needed for the alien storyboard?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Do the following steps in order</a:t>
            </a:r>
          </a:p>
          <a:p>
            <a:pPr lvl="2"/>
            <a:r>
              <a:rPr lang="en-US" dirty="0" smtClean="0"/>
              <a:t>Alien moves up</a:t>
            </a:r>
          </a:p>
          <a:p>
            <a:pPr lvl="2"/>
            <a:r>
              <a:rPr lang="en-US" dirty="0" smtClean="0"/>
              <a:t>Alien says “</a:t>
            </a:r>
            <a:r>
              <a:rPr lang="en-US" dirty="0" err="1" smtClean="0"/>
              <a:t>Slithy</a:t>
            </a:r>
            <a:r>
              <a:rPr lang="en-US" dirty="0" smtClean="0"/>
              <a:t> </a:t>
            </a:r>
            <a:r>
              <a:rPr lang="en-US" dirty="0" err="1" smtClean="0"/>
              <a:t>Toves</a:t>
            </a:r>
            <a:r>
              <a:rPr lang="en-US" dirty="0" smtClean="0"/>
              <a:t>?”</a:t>
            </a:r>
          </a:p>
          <a:p>
            <a:pPr lvl="2"/>
            <a:r>
              <a:rPr lang="en-US" dirty="0" smtClean="0"/>
              <a:t>Robot’s head turns around</a:t>
            </a:r>
          </a:p>
          <a:p>
            <a:pPr lvl="2"/>
            <a:r>
              <a:rPr lang="en-US" dirty="0" smtClean="0"/>
              <a:t>Robot turns toward alien</a:t>
            </a:r>
          </a:p>
          <a:p>
            <a:pPr lvl="2"/>
            <a:r>
              <a:rPr lang="en-US" dirty="0" smtClean="0"/>
              <a:t>Do the following steps together</a:t>
            </a:r>
          </a:p>
          <a:p>
            <a:pPr lvl="3"/>
            <a:r>
              <a:rPr lang="en-US" dirty="0" smtClean="0"/>
              <a:t>Robot moves toward the alien</a:t>
            </a:r>
          </a:p>
          <a:p>
            <a:pPr lvl="3"/>
            <a:r>
              <a:rPr lang="en-US" dirty="0" smtClean="0"/>
              <a:t>Robot legs walk</a:t>
            </a:r>
          </a:p>
          <a:p>
            <a:pPr lvl="2"/>
            <a:r>
              <a:rPr lang="en-US" dirty="0" smtClean="0"/>
              <a:t>Alien moves down</a:t>
            </a:r>
          </a:p>
          <a:p>
            <a:pPr lvl="2"/>
            <a:r>
              <a:rPr lang="en-US" dirty="0" smtClean="0"/>
              <a:t>Robot turns to the camera</a:t>
            </a:r>
          </a:p>
          <a:p>
            <a:pPr lvl="2"/>
            <a:r>
              <a:rPr lang="en-US" dirty="0" smtClean="0"/>
              <a:t>Robot turns red</a:t>
            </a:r>
          </a:p>
          <a:p>
            <a:pPr lvl="2"/>
            <a:r>
              <a:rPr lang="en-US" dirty="0" smtClean="0"/>
              <a:t>Robot says “Houston, we have a problem!”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767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Alice</vt:lpstr>
      <vt:lpstr>Scenarios and storyboards</vt:lpstr>
      <vt:lpstr>Scenario Example</vt:lpstr>
      <vt:lpstr>Storyboard</vt:lpstr>
      <vt:lpstr>Example Visual Storyboard</vt:lpstr>
      <vt:lpstr>Visual Storyboard</vt:lpstr>
      <vt:lpstr>Textual Storyboards</vt:lpstr>
      <vt:lpstr>Textual Storyboards</vt:lpstr>
      <vt:lpstr>Creating a Program</vt:lpstr>
      <vt:lpstr>To-do In Class</vt:lpstr>
      <vt:lpstr>Flowchart</vt:lpstr>
      <vt:lpstr>First Attempt</vt:lpstr>
      <vt:lpstr>Second Attempt</vt:lpstr>
      <vt:lpstr>Using a Property</vt:lpstr>
      <vt:lpstr>Use Comments</vt:lpstr>
      <vt:lpstr>Motion</vt:lpstr>
      <vt:lpstr>Arguments: duration, style, asSeenBy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</dc:title>
  <dc:creator>Kenrick</dc:creator>
  <cp:lastModifiedBy>Kenrick</cp:lastModifiedBy>
  <cp:revision>19</cp:revision>
  <dcterms:created xsi:type="dcterms:W3CDTF">2006-08-16T00:00:00Z</dcterms:created>
  <dcterms:modified xsi:type="dcterms:W3CDTF">2009-11-17T10:36:24Z</dcterms:modified>
</cp:coreProperties>
</file>